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embedTrueTypeFonts="1" saveSubsetFonts="1" autoCompressPictures="0">
  <p:sldMasterIdLst>
    <p:sldMasterId id="2147483648" r:id="rId4"/>
  </p:sldMasterIdLst>
  <p:notesMasterIdLst>
    <p:notesMasterId r:id="rId28"/>
  </p:notesMasterIdLst>
  <p:sldIdLst>
    <p:sldId id="257" r:id="rId5"/>
    <p:sldId id="269" r:id="rId6"/>
    <p:sldId id="278" r:id="rId7"/>
    <p:sldId id="276" r:id="rId8"/>
    <p:sldId id="277" r:id="rId9"/>
    <p:sldId id="289" r:id="rId10"/>
    <p:sldId id="303" r:id="rId11"/>
    <p:sldId id="290" r:id="rId12"/>
    <p:sldId id="292" r:id="rId13"/>
    <p:sldId id="302" r:id="rId14"/>
    <p:sldId id="304" r:id="rId15"/>
    <p:sldId id="293" r:id="rId16"/>
    <p:sldId id="306" r:id="rId17"/>
    <p:sldId id="312" r:id="rId18"/>
    <p:sldId id="311" r:id="rId19"/>
    <p:sldId id="308" r:id="rId20"/>
    <p:sldId id="309" r:id="rId21"/>
    <p:sldId id="285" r:id="rId22"/>
    <p:sldId id="301" r:id="rId23"/>
    <p:sldId id="307" r:id="rId24"/>
    <p:sldId id="305" r:id="rId25"/>
    <p:sldId id="300" r:id="rId26"/>
    <p:sldId id="270" r:id="rId27"/>
  </p:sldIdLst>
  <p:sldSz cx="12192000"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JPSM4xP7nuUEECCvyR025QzP/N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8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5"/>
    <p:restoredTop sz="82809" autoAdjust="0"/>
  </p:normalViewPr>
  <p:slideViewPr>
    <p:cSldViewPr snapToGrid="0">
      <p:cViewPr varScale="1">
        <p:scale>
          <a:sx n="88" d="100"/>
          <a:sy n="88" d="100"/>
        </p:scale>
        <p:origin x="15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DePalma" userId="f5ecfb97-91e3-4b4b-b387-42e2ccea75ec" providerId="ADAL" clId="{A12A095D-638C-4A8A-9089-9E4942ECF72C}"/>
    <pc:docChg chg="undo custSel addSld delSld modSld sldOrd modMainMaster modNotesMaster">
      <pc:chgData name="Kathy DePalma" userId="f5ecfb97-91e3-4b4b-b387-42e2ccea75ec" providerId="ADAL" clId="{A12A095D-638C-4A8A-9089-9E4942ECF72C}" dt="2024-07-01T13:29:46.517" v="29421" actId="6549"/>
      <pc:docMkLst>
        <pc:docMk/>
      </pc:docMkLst>
      <pc:sldChg chg="addSp delSp modSp mod setBg modNotes modNotesTx">
        <pc:chgData name="Kathy DePalma" userId="f5ecfb97-91e3-4b4b-b387-42e2ccea75ec" providerId="ADAL" clId="{A12A095D-638C-4A8A-9089-9E4942ECF72C}" dt="2024-06-28T17:20:40.290" v="27702" actId="20577"/>
        <pc:sldMkLst>
          <pc:docMk/>
          <pc:sldMk cId="0" sldId="257"/>
        </pc:sldMkLst>
        <pc:spChg chg="mod ord">
          <ac:chgData name="Kathy DePalma" userId="f5ecfb97-91e3-4b4b-b387-42e2ccea75ec" providerId="ADAL" clId="{A12A095D-638C-4A8A-9089-9E4942ECF72C}" dt="2024-06-27T20:50:31.705" v="25108" actId="339"/>
          <ac:spMkLst>
            <pc:docMk/>
            <pc:sldMk cId="0" sldId="257"/>
            <ac:spMk id="111" creationId="{00000000-0000-0000-0000-000000000000}"/>
          </ac:spMkLst>
        </pc:spChg>
        <pc:spChg chg="mod">
          <ac:chgData name="Kathy DePalma" userId="f5ecfb97-91e3-4b4b-b387-42e2ccea75ec" providerId="ADAL" clId="{A12A095D-638C-4A8A-9089-9E4942ECF72C}" dt="2024-06-26T17:54:09.588" v="18204" actId="20577"/>
          <ac:spMkLst>
            <pc:docMk/>
            <pc:sldMk cId="0" sldId="257"/>
            <ac:spMk id="116" creationId="{00000000-0000-0000-0000-000000000000}"/>
          </ac:spMkLst>
        </pc:spChg>
        <pc:picChg chg="del mod ord">
          <ac:chgData name="Kathy DePalma" userId="f5ecfb97-91e3-4b4b-b387-42e2ccea75ec" providerId="ADAL" clId="{A12A095D-638C-4A8A-9089-9E4942ECF72C}" dt="2024-06-27T20:14:00.557" v="24610" actId="478"/>
          <ac:picMkLst>
            <pc:docMk/>
            <pc:sldMk cId="0" sldId="257"/>
            <ac:picMk id="2" creationId="{3D31CB62-F510-9B41-6891-33427CE1D972}"/>
          </ac:picMkLst>
        </pc:picChg>
        <pc:picChg chg="add mod">
          <ac:chgData name="Kathy DePalma" userId="f5ecfb97-91e3-4b4b-b387-42e2ccea75ec" providerId="ADAL" clId="{A12A095D-638C-4A8A-9089-9E4942ECF72C}" dt="2024-06-27T20:16:08.151" v="24630" actId="1076"/>
          <ac:picMkLst>
            <pc:docMk/>
            <pc:sldMk cId="0" sldId="257"/>
            <ac:picMk id="5" creationId="{222C94A0-1995-2C54-4D0E-129669F73437}"/>
          </ac:picMkLst>
        </pc:picChg>
        <pc:picChg chg="add mod">
          <ac:chgData name="Kathy DePalma" userId="f5ecfb97-91e3-4b4b-b387-42e2ccea75ec" providerId="ADAL" clId="{A12A095D-638C-4A8A-9089-9E4942ECF72C}" dt="2024-06-27T20:15:57.991" v="24628" actId="14100"/>
          <ac:picMkLst>
            <pc:docMk/>
            <pc:sldMk cId="0" sldId="257"/>
            <ac:picMk id="6" creationId="{B40EAF86-01E5-8FCC-7851-66861BD5F5A6}"/>
          </ac:picMkLst>
        </pc:picChg>
        <pc:picChg chg="del mod">
          <ac:chgData name="Kathy DePalma" userId="f5ecfb97-91e3-4b4b-b387-42e2ccea75ec" providerId="ADAL" clId="{A12A095D-638C-4A8A-9089-9E4942ECF72C}" dt="2024-06-27T20:15:25.998" v="24620" actId="478"/>
          <ac:picMkLst>
            <pc:docMk/>
            <pc:sldMk cId="0" sldId="257"/>
            <ac:picMk id="11" creationId="{093FDDF2-DC3E-BA54-3CDF-07A0365EAA7A}"/>
          </ac:picMkLst>
        </pc:picChg>
      </pc:sldChg>
      <pc:sldChg chg="modSp mod setBg modNotes modNotesTx">
        <pc:chgData name="Kathy DePalma" userId="f5ecfb97-91e3-4b4b-b387-42e2ccea75ec" providerId="ADAL" clId="{A12A095D-638C-4A8A-9089-9E4942ECF72C}" dt="2024-06-28T12:58:06.753" v="25580" actId="6549"/>
        <pc:sldMkLst>
          <pc:docMk/>
          <pc:sldMk cId="1243444788" sldId="269"/>
        </pc:sldMkLst>
        <pc:spChg chg="mod">
          <ac:chgData name="Kathy DePalma" userId="f5ecfb97-91e3-4b4b-b387-42e2ccea75ec" providerId="ADAL" clId="{A12A095D-638C-4A8A-9089-9E4942ECF72C}" dt="2024-06-25T14:12:35.259" v="9246" actId="2711"/>
          <ac:spMkLst>
            <pc:docMk/>
            <pc:sldMk cId="1243444788" sldId="269"/>
            <ac:spMk id="2" creationId="{464B78E6-F4D9-080E-BFF4-7C2704552C85}"/>
          </ac:spMkLst>
        </pc:spChg>
        <pc:spChg chg="mod">
          <ac:chgData name="Kathy DePalma" userId="f5ecfb97-91e3-4b4b-b387-42e2ccea75ec" providerId="ADAL" clId="{A12A095D-638C-4A8A-9089-9E4942ECF72C}" dt="2024-06-28T12:58:06.753" v="25580" actId="6549"/>
          <ac:spMkLst>
            <pc:docMk/>
            <pc:sldMk cId="1243444788" sldId="269"/>
            <ac:spMk id="4" creationId="{1CE0C578-7396-8BA9-1791-34AB6495C909}"/>
          </ac:spMkLst>
        </pc:spChg>
        <pc:spChg chg="mod">
          <ac:chgData name="Kathy DePalma" userId="f5ecfb97-91e3-4b4b-b387-42e2ccea75ec" providerId="ADAL" clId="{A12A095D-638C-4A8A-9089-9E4942ECF72C}" dt="2024-06-25T14:12:18.453" v="9245" actId="2711"/>
          <ac:spMkLst>
            <pc:docMk/>
            <pc:sldMk cId="1243444788" sldId="269"/>
            <ac:spMk id="111" creationId="{00000000-0000-0000-0000-000000000000}"/>
          </ac:spMkLst>
        </pc:spChg>
        <pc:picChg chg="mod">
          <ac:chgData name="Kathy DePalma" userId="f5ecfb97-91e3-4b4b-b387-42e2ccea75ec" providerId="ADAL" clId="{A12A095D-638C-4A8A-9089-9E4942ECF72C}" dt="2024-06-27T20:19:19.949" v="24675" actId="14100"/>
          <ac:picMkLst>
            <pc:docMk/>
            <pc:sldMk cId="1243444788" sldId="269"/>
            <ac:picMk id="10" creationId="{5CB21C5F-86ED-CD76-6786-CA51FA58C321}"/>
          </ac:picMkLst>
        </pc:picChg>
      </pc:sldChg>
      <pc:sldChg chg="addSp delSp modSp mod setBg modNotes">
        <pc:chgData name="Kathy DePalma" userId="f5ecfb97-91e3-4b4b-b387-42e2ccea75ec" providerId="ADAL" clId="{A12A095D-638C-4A8A-9089-9E4942ECF72C}" dt="2024-06-28T18:33:26.911" v="29394" actId="20577"/>
        <pc:sldMkLst>
          <pc:docMk/>
          <pc:sldMk cId="443274333" sldId="270"/>
        </pc:sldMkLst>
        <pc:spChg chg="mod">
          <ac:chgData name="Kathy DePalma" userId="f5ecfb97-91e3-4b4b-b387-42e2ccea75ec" providerId="ADAL" clId="{A12A095D-638C-4A8A-9089-9E4942ECF72C}" dt="2024-06-27T20:24:56.191" v="24756" actId="339"/>
          <ac:spMkLst>
            <pc:docMk/>
            <pc:sldMk cId="443274333" sldId="270"/>
            <ac:spMk id="111" creationId="{00000000-0000-0000-0000-000000000000}"/>
          </ac:spMkLst>
        </pc:spChg>
        <pc:spChg chg="mod">
          <ac:chgData name="Kathy DePalma" userId="f5ecfb97-91e3-4b4b-b387-42e2ccea75ec" providerId="ADAL" clId="{A12A095D-638C-4A8A-9089-9E4942ECF72C}" dt="2024-06-28T18:33:26.911" v="29394" actId="20577"/>
          <ac:spMkLst>
            <pc:docMk/>
            <pc:sldMk cId="443274333" sldId="270"/>
            <ac:spMk id="116" creationId="{00000000-0000-0000-0000-000000000000}"/>
          </ac:spMkLst>
        </pc:spChg>
        <pc:picChg chg="add mod">
          <ac:chgData name="Kathy DePalma" userId="f5ecfb97-91e3-4b4b-b387-42e2ccea75ec" providerId="ADAL" clId="{A12A095D-638C-4A8A-9089-9E4942ECF72C}" dt="2024-06-27T20:23:27.830" v="24704" actId="1076"/>
          <ac:picMkLst>
            <pc:docMk/>
            <pc:sldMk cId="443274333" sldId="270"/>
            <ac:picMk id="2" creationId="{F7B5E6C9-7507-1E1F-F9CD-DA111792DA83}"/>
          </ac:picMkLst>
        </pc:picChg>
        <pc:picChg chg="del mod">
          <ac:chgData name="Kathy DePalma" userId="f5ecfb97-91e3-4b4b-b387-42e2ccea75ec" providerId="ADAL" clId="{A12A095D-638C-4A8A-9089-9E4942ECF72C}" dt="2024-06-27T20:24:24.242" v="24706" actId="478"/>
          <ac:picMkLst>
            <pc:docMk/>
            <pc:sldMk cId="443274333" sldId="270"/>
            <ac:picMk id="3" creationId="{8A0D77B9-5844-51D7-1FEF-C951A82AFA03}"/>
          </ac:picMkLst>
        </pc:picChg>
        <pc:picChg chg="add mod">
          <ac:chgData name="Kathy DePalma" userId="f5ecfb97-91e3-4b4b-b387-42e2ccea75ec" providerId="ADAL" clId="{A12A095D-638C-4A8A-9089-9E4942ECF72C}" dt="2024-06-27T20:24:36.333" v="24713" actId="14100"/>
          <ac:picMkLst>
            <pc:docMk/>
            <pc:sldMk cId="443274333" sldId="270"/>
            <ac:picMk id="6" creationId="{4A418709-A0C5-156B-BBBB-4A5C6A247CB3}"/>
          </ac:picMkLst>
        </pc:picChg>
        <pc:picChg chg="del">
          <ac:chgData name="Kathy DePalma" userId="f5ecfb97-91e3-4b4b-b387-42e2ccea75ec" providerId="ADAL" clId="{A12A095D-638C-4A8A-9089-9E4942ECF72C}" dt="2024-06-27T20:23:04.530" v="24695" actId="478"/>
          <ac:picMkLst>
            <pc:docMk/>
            <pc:sldMk cId="443274333" sldId="270"/>
            <ac:picMk id="11" creationId="{093FDDF2-DC3E-BA54-3CDF-07A0365EAA7A}"/>
          </ac:picMkLst>
        </pc:picChg>
      </pc:sldChg>
      <pc:sldChg chg="addSp delSp modSp del mod">
        <pc:chgData name="Kathy DePalma" userId="f5ecfb97-91e3-4b4b-b387-42e2ccea75ec" providerId="ADAL" clId="{A12A095D-638C-4A8A-9089-9E4942ECF72C}" dt="2024-06-25T13:59:48.572" v="9162" actId="2696"/>
        <pc:sldMkLst>
          <pc:docMk/>
          <pc:sldMk cId="1752656484" sldId="272"/>
        </pc:sldMkLst>
        <pc:picChg chg="add mod">
          <ac:chgData name="Kathy DePalma" userId="f5ecfb97-91e3-4b4b-b387-42e2ccea75ec" providerId="ADAL" clId="{A12A095D-638C-4A8A-9089-9E4942ECF72C}" dt="2024-06-24T18:23:46.483" v="11" actId="1076"/>
          <ac:picMkLst>
            <pc:docMk/>
            <pc:sldMk cId="1752656484" sldId="272"/>
            <ac:picMk id="6" creationId="{E20215F4-1455-A8DE-6087-2AC95B2A200C}"/>
          </ac:picMkLst>
        </pc:picChg>
        <pc:picChg chg="del mod">
          <ac:chgData name="Kathy DePalma" userId="f5ecfb97-91e3-4b4b-b387-42e2ccea75ec" providerId="ADAL" clId="{A12A095D-638C-4A8A-9089-9E4942ECF72C}" dt="2024-06-24T18:22:47.669" v="2" actId="478"/>
          <ac:picMkLst>
            <pc:docMk/>
            <pc:sldMk cId="1752656484" sldId="272"/>
            <ac:picMk id="13" creationId="{5E31ADEE-D107-0816-F501-16793B5C637D}"/>
          </ac:picMkLst>
        </pc:picChg>
      </pc:sldChg>
      <pc:sldChg chg="modSp del mod ord">
        <pc:chgData name="Kathy DePalma" userId="f5ecfb97-91e3-4b4b-b387-42e2ccea75ec" providerId="ADAL" clId="{A12A095D-638C-4A8A-9089-9E4942ECF72C}" dt="2024-06-25T12:59:12.627" v="7123" actId="2696"/>
        <pc:sldMkLst>
          <pc:docMk/>
          <pc:sldMk cId="896170359" sldId="275"/>
        </pc:sldMkLst>
        <pc:spChg chg="mod">
          <ac:chgData name="Kathy DePalma" userId="f5ecfb97-91e3-4b4b-b387-42e2ccea75ec" providerId="ADAL" clId="{A12A095D-638C-4A8A-9089-9E4942ECF72C}" dt="2024-06-24T20:07:49.371" v="4375" actId="20577"/>
          <ac:spMkLst>
            <pc:docMk/>
            <pc:sldMk cId="896170359" sldId="275"/>
            <ac:spMk id="2" creationId="{464B78E6-F4D9-080E-BFF4-7C2704552C85}"/>
          </ac:spMkLst>
        </pc:spChg>
        <pc:spChg chg="mod">
          <ac:chgData name="Kathy DePalma" userId="f5ecfb97-91e3-4b4b-b387-42e2ccea75ec" providerId="ADAL" clId="{A12A095D-638C-4A8A-9089-9E4942ECF72C}" dt="2024-06-24T20:10:21.803" v="4392" actId="14100"/>
          <ac:spMkLst>
            <pc:docMk/>
            <pc:sldMk cId="896170359" sldId="275"/>
            <ac:spMk id="4" creationId="{1CE0C578-7396-8BA9-1791-34AB6495C909}"/>
          </ac:spMkLst>
        </pc:spChg>
        <pc:picChg chg="mod">
          <ac:chgData name="Kathy DePalma" userId="f5ecfb97-91e3-4b4b-b387-42e2ccea75ec" providerId="ADAL" clId="{A12A095D-638C-4A8A-9089-9E4942ECF72C}" dt="2024-06-24T19:25:23.995" v="1536" actId="1076"/>
          <ac:picMkLst>
            <pc:docMk/>
            <pc:sldMk cId="896170359" sldId="275"/>
            <ac:picMk id="8" creationId="{7AE8B217-5220-9C17-21A1-8CBF856F5257}"/>
          </ac:picMkLst>
        </pc:picChg>
      </pc:sldChg>
      <pc:sldChg chg="modSp mod ord setBg modNotes modNotesTx">
        <pc:chgData name="Kathy DePalma" userId="f5ecfb97-91e3-4b4b-b387-42e2ccea75ec" providerId="ADAL" clId="{A12A095D-638C-4A8A-9089-9E4942ECF72C}" dt="2024-07-01T13:29:46.517" v="29421" actId="6549"/>
        <pc:sldMkLst>
          <pc:docMk/>
          <pc:sldMk cId="704920548" sldId="276"/>
        </pc:sldMkLst>
        <pc:spChg chg="mod">
          <ac:chgData name="Kathy DePalma" userId="f5ecfb97-91e3-4b4b-b387-42e2ccea75ec" providerId="ADAL" clId="{A12A095D-638C-4A8A-9089-9E4942ECF72C}" dt="2024-06-25T14:13:02.177" v="9247" actId="2711"/>
          <ac:spMkLst>
            <pc:docMk/>
            <pc:sldMk cId="704920548" sldId="276"/>
            <ac:spMk id="2" creationId="{464B78E6-F4D9-080E-BFF4-7C2704552C85}"/>
          </ac:spMkLst>
        </pc:spChg>
        <pc:spChg chg="mod">
          <ac:chgData name="Kathy DePalma" userId="f5ecfb97-91e3-4b4b-b387-42e2ccea75ec" providerId="ADAL" clId="{A12A095D-638C-4A8A-9089-9E4942ECF72C}" dt="2024-07-01T13:29:46.517" v="29421" actId="6549"/>
          <ac:spMkLst>
            <pc:docMk/>
            <pc:sldMk cId="704920548" sldId="276"/>
            <ac:spMk id="12" creationId="{EE325A85-9E83-373D-DF2F-FE42FDDFC838}"/>
          </ac:spMkLst>
        </pc:spChg>
        <pc:picChg chg="mod">
          <ac:chgData name="Kathy DePalma" userId="f5ecfb97-91e3-4b4b-b387-42e2ccea75ec" providerId="ADAL" clId="{A12A095D-638C-4A8A-9089-9E4942ECF72C}" dt="2024-06-27T20:20:12.622" v="24678" actId="14826"/>
          <ac:picMkLst>
            <pc:docMk/>
            <pc:sldMk cId="704920548" sldId="276"/>
            <ac:picMk id="10" creationId="{5CB21C5F-86ED-CD76-6786-CA51FA58C321}"/>
          </ac:picMkLst>
        </pc:picChg>
      </pc:sldChg>
      <pc:sldChg chg="addSp delSp modSp mod setBg modNotes modNotesTx">
        <pc:chgData name="Kathy DePalma" userId="f5ecfb97-91e3-4b4b-b387-42e2ccea75ec" providerId="ADAL" clId="{A12A095D-638C-4A8A-9089-9E4942ECF72C}" dt="2024-06-28T17:10:42.961" v="27436" actId="14100"/>
        <pc:sldMkLst>
          <pc:docMk/>
          <pc:sldMk cId="508665960" sldId="277"/>
        </pc:sldMkLst>
        <pc:spChg chg="add mod">
          <ac:chgData name="Kathy DePalma" userId="f5ecfb97-91e3-4b4b-b387-42e2ccea75ec" providerId="ADAL" clId="{A12A095D-638C-4A8A-9089-9E4942ECF72C}" dt="2024-06-28T17:10:42.961" v="27436" actId="14100"/>
          <ac:spMkLst>
            <pc:docMk/>
            <pc:sldMk cId="508665960" sldId="277"/>
            <ac:spMk id="7" creationId="{48392E86-62D5-9AFB-8B45-11F3F315692C}"/>
          </ac:spMkLst>
        </pc:spChg>
        <pc:spChg chg="del">
          <ac:chgData name="Kathy DePalma" userId="f5ecfb97-91e3-4b4b-b387-42e2ccea75ec" providerId="ADAL" clId="{A12A095D-638C-4A8A-9089-9E4942ECF72C}" dt="2024-06-26T20:29:39.489" v="21787" actId="478"/>
          <ac:spMkLst>
            <pc:docMk/>
            <pc:sldMk cId="508665960" sldId="277"/>
            <ac:spMk id="109" creationId="{00000000-0000-0000-0000-000000000000}"/>
          </ac:spMkLst>
        </pc:spChg>
        <pc:spChg chg="mod">
          <ac:chgData name="Kathy DePalma" userId="f5ecfb97-91e3-4b4b-b387-42e2ccea75ec" providerId="ADAL" clId="{A12A095D-638C-4A8A-9089-9E4942ECF72C}" dt="2024-06-27T20:49:57.974" v="25099" actId="339"/>
          <ac:spMkLst>
            <pc:docMk/>
            <pc:sldMk cId="508665960" sldId="277"/>
            <ac:spMk id="111" creationId="{00000000-0000-0000-0000-000000000000}"/>
          </ac:spMkLst>
        </pc:spChg>
        <pc:spChg chg="mod">
          <ac:chgData name="Kathy DePalma" userId="f5ecfb97-91e3-4b4b-b387-42e2ccea75ec" providerId="ADAL" clId="{A12A095D-638C-4A8A-9089-9E4942ECF72C}" dt="2024-06-28T17:10:24.152" v="27434" actId="6549"/>
          <ac:spMkLst>
            <pc:docMk/>
            <pc:sldMk cId="508665960" sldId="277"/>
            <ac:spMk id="116" creationId="{00000000-0000-0000-0000-000000000000}"/>
          </ac:spMkLst>
        </pc:spChg>
        <pc:graphicFrameChg chg="add del mod modGraphic">
          <ac:chgData name="Kathy DePalma" userId="f5ecfb97-91e3-4b4b-b387-42e2ccea75ec" providerId="ADAL" clId="{A12A095D-638C-4A8A-9089-9E4942ECF72C}" dt="2024-06-26T20:23:18.541" v="21213" actId="478"/>
          <ac:graphicFrameMkLst>
            <pc:docMk/>
            <pc:sldMk cId="508665960" sldId="277"/>
            <ac:graphicFrameMk id="2" creationId="{D5618880-C4B5-EF0C-93A4-19B307CC510A}"/>
          </ac:graphicFrameMkLst>
        </pc:graphicFrameChg>
        <pc:graphicFrameChg chg="add del mod modGraphic">
          <ac:chgData name="Kathy DePalma" userId="f5ecfb97-91e3-4b4b-b387-42e2ccea75ec" providerId="ADAL" clId="{A12A095D-638C-4A8A-9089-9E4942ECF72C}" dt="2024-06-26T20:29:21.402" v="21783" actId="478"/>
          <ac:graphicFrameMkLst>
            <pc:docMk/>
            <pc:sldMk cId="508665960" sldId="277"/>
            <ac:graphicFrameMk id="4" creationId="{9539B668-A44A-1093-B303-73A5D6F6C312}"/>
          </ac:graphicFrameMkLst>
        </pc:graphicFrameChg>
        <pc:graphicFrameChg chg="add del mod modGraphic">
          <ac:chgData name="Kathy DePalma" userId="f5ecfb97-91e3-4b4b-b387-42e2ccea75ec" providerId="ADAL" clId="{A12A095D-638C-4A8A-9089-9E4942ECF72C}" dt="2024-06-26T20:31:58.067" v="21789" actId="478"/>
          <ac:graphicFrameMkLst>
            <pc:docMk/>
            <pc:sldMk cId="508665960" sldId="277"/>
            <ac:graphicFrameMk id="5" creationId="{64C79599-AC53-2022-2B6F-5D6C5E2DC985}"/>
          </ac:graphicFrameMkLst>
        </pc:graphicFrameChg>
        <pc:picChg chg="add mod">
          <ac:chgData name="Kathy DePalma" userId="f5ecfb97-91e3-4b4b-b387-42e2ccea75ec" providerId="ADAL" clId="{A12A095D-638C-4A8A-9089-9E4942ECF72C}" dt="2024-06-27T20:40:18.730" v="24973" actId="1076"/>
          <ac:picMkLst>
            <pc:docMk/>
            <pc:sldMk cId="508665960" sldId="277"/>
            <ac:picMk id="2" creationId="{98884DBC-3788-34E3-D840-15C4EA28FC3F}"/>
          </ac:picMkLst>
        </pc:picChg>
        <pc:picChg chg="del">
          <ac:chgData name="Kathy DePalma" userId="f5ecfb97-91e3-4b4b-b387-42e2ccea75ec" providerId="ADAL" clId="{A12A095D-638C-4A8A-9089-9E4942ECF72C}" dt="2024-06-26T20:22:20.734" v="21208" actId="478"/>
          <ac:picMkLst>
            <pc:docMk/>
            <pc:sldMk cId="508665960" sldId="277"/>
            <ac:picMk id="3" creationId="{FCA8DA5C-4888-56E1-85E6-296BE2C745AE}"/>
          </ac:picMkLst>
        </pc:picChg>
        <pc:picChg chg="del mod">
          <ac:chgData name="Kathy DePalma" userId="f5ecfb97-91e3-4b4b-b387-42e2ccea75ec" providerId="ADAL" clId="{A12A095D-638C-4A8A-9089-9E4942ECF72C}" dt="2024-06-27T20:40:03.032" v="24969" actId="478"/>
          <ac:picMkLst>
            <pc:docMk/>
            <pc:sldMk cId="508665960" sldId="277"/>
            <ac:picMk id="6" creationId="{7480345C-F660-DA8B-8D09-CEBC53F90446}"/>
          </ac:picMkLst>
        </pc:picChg>
        <pc:picChg chg="del">
          <ac:chgData name="Kathy DePalma" userId="f5ecfb97-91e3-4b4b-b387-42e2ccea75ec" providerId="ADAL" clId="{A12A095D-638C-4A8A-9089-9E4942ECF72C}" dt="2024-06-27T20:40:03.930" v="24970" actId="478"/>
          <ac:picMkLst>
            <pc:docMk/>
            <pc:sldMk cId="508665960" sldId="277"/>
            <ac:picMk id="10" creationId="{77CFBD3A-B771-F5FC-17DE-AA96DDCD0F47}"/>
          </ac:picMkLst>
        </pc:picChg>
        <pc:picChg chg="add mod">
          <ac:chgData name="Kathy DePalma" userId="f5ecfb97-91e3-4b4b-b387-42e2ccea75ec" providerId="ADAL" clId="{A12A095D-638C-4A8A-9089-9E4942ECF72C}" dt="2024-06-28T17:10:35.236" v="27435" actId="1076"/>
          <ac:picMkLst>
            <pc:docMk/>
            <pc:sldMk cId="508665960" sldId="277"/>
            <ac:picMk id="1026" creationId="{C2A0923C-58A2-55BB-9228-C9A82433C301}"/>
          </ac:picMkLst>
        </pc:picChg>
      </pc:sldChg>
      <pc:sldChg chg="addSp delSp modSp mod setBg modNotes modNotesTx">
        <pc:chgData name="Kathy DePalma" userId="f5ecfb97-91e3-4b4b-b387-42e2ccea75ec" providerId="ADAL" clId="{A12A095D-638C-4A8A-9089-9E4942ECF72C}" dt="2024-06-28T17:10:08.327" v="27432" actId="20577"/>
        <pc:sldMkLst>
          <pc:docMk/>
          <pc:sldMk cId="989322412" sldId="278"/>
        </pc:sldMkLst>
        <pc:spChg chg="mod">
          <ac:chgData name="Kathy DePalma" userId="f5ecfb97-91e3-4b4b-b387-42e2ccea75ec" providerId="ADAL" clId="{A12A095D-638C-4A8A-9089-9E4942ECF72C}" dt="2024-06-25T14:11:16.376" v="9242" actId="2711"/>
          <ac:spMkLst>
            <pc:docMk/>
            <pc:sldMk cId="989322412" sldId="278"/>
            <ac:spMk id="2" creationId="{4592AE04-12A2-7559-ED8E-E52801DE88E3}"/>
          </ac:spMkLst>
        </pc:spChg>
        <pc:spChg chg="mod">
          <ac:chgData name="Kathy DePalma" userId="f5ecfb97-91e3-4b4b-b387-42e2ccea75ec" providerId="ADAL" clId="{A12A095D-638C-4A8A-9089-9E4942ECF72C}" dt="2024-06-26T17:53:30.561" v="18201" actId="1076"/>
          <ac:spMkLst>
            <pc:docMk/>
            <pc:sldMk cId="989322412" sldId="278"/>
            <ac:spMk id="3" creationId="{23C048D2-D1D5-36C4-7F62-37FD909B4E4E}"/>
          </ac:spMkLst>
        </pc:spChg>
        <pc:spChg chg="mod">
          <ac:chgData name="Kathy DePalma" userId="f5ecfb97-91e3-4b4b-b387-42e2ccea75ec" providerId="ADAL" clId="{A12A095D-638C-4A8A-9089-9E4942ECF72C}" dt="2024-06-28T15:36:02.699" v="27397" actId="20577"/>
          <ac:spMkLst>
            <pc:docMk/>
            <pc:sldMk cId="989322412" sldId="278"/>
            <ac:spMk id="109" creationId="{00000000-0000-0000-0000-000000000000}"/>
          </ac:spMkLst>
        </pc:spChg>
        <pc:spChg chg="mod">
          <ac:chgData name="Kathy DePalma" userId="f5ecfb97-91e3-4b4b-b387-42e2ccea75ec" providerId="ADAL" clId="{A12A095D-638C-4A8A-9089-9E4942ECF72C}" dt="2024-06-27T20:50:12.854" v="25104" actId="339"/>
          <ac:spMkLst>
            <pc:docMk/>
            <pc:sldMk cId="989322412" sldId="278"/>
            <ac:spMk id="111" creationId="{00000000-0000-0000-0000-000000000000}"/>
          </ac:spMkLst>
        </pc:spChg>
        <pc:spChg chg="mod">
          <ac:chgData name="Kathy DePalma" userId="f5ecfb97-91e3-4b4b-b387-42e2ccea75ec" providerId="ADAL" clId="{A12A095D-638C-4A8A-9089-9E4942ECF72C}" dt="2024-06-28T17:10:08.327" v="27432" actId="20577"/>
          <ac:spMkLst>
            <pc:docMk/>
            <pc:sldMk cId="989322412" sldId="278"/>
            <ac:spMk id="116" creationId="{00000000-0000-0000-0000-000000000000}"/>
          </ac:spMkLst>
        </pc:spChg>
        <pc:picChg chg="add mod">
          <ac:chgData name="Kathy DePalma" userId="f5ecfb97-91e3-4b4b-b387-42e2ccea75ec" providerId="ADAL" clId="{A12A095D-638C-4A8A-9089-9E4942ECF72C}" dt="2024-06-27T20:41:15.195" v="24985" actId="1076"/>
          <ac:picMkLst>
            <pc:docMk/>
            <pc:sldMk cId="989322412" sldId="278"/>
            <ac:picMk id="4" creationId="{D0363138-5BE2-EFFB-A2F5-05BD3E080B75}"/>
          </ac:picMkLst>
        </pc:picChg>
        <pc:picChg chg="del mod">
          <ac:chgData name="Kathy DePalma" userId="f5ecfb97-91e3-4b4b-b387-42e2ccea75ec" providerId="ADAL" clId="{A12A095D-638C-4A8A-9089-9E4942ECF72C}" dt="2024-06-27T20:41:06.364" v="24982" actId="478"/>
          <ac:picMkLst>
            <pc:docMk/>
            <pc:sldMk cId="989322412" sldId="278"/>
            <ac:picMk id="6" creationId="{7480345C-F660-DA8B-8D09-CEBC53F90446}"/>
          </ac:picMkLst>
        </pc:picChg>
        <pc:picChg chg="del">
          <ac:chgData name="Kathy DePalma" userId="f5ecfb97-91e3-4b4b-b387-42e2ccea75ec" providerId="ADAL" clId="{A12A095D-638C-4A8A-9089-9E4942ECF72C}" dt="2024-06-27T20:41:07.392" v="24983" actId="478"/>
          <ac:picMkLst>
            <pc:docMk/>
            <pc:sldMk cId="989322412" sldId="278"/>
            <ac:picMk id="10" creationId="{77CFBD3A-B771-F5FC-17DE-AA96DDCD0F47}"/>
          </ac:picMkLst>
        </pc:picChg>
      </pc:sldChg>
      <pc:sldChg chg="addSp delSp modSp add del mod setBg">
        <pc:chgData name="Kathy DePalma" userId="f5ecfb97-91e3-4b4b-b387-42e2ccea75ec" providerId="ADAL" clId="{A12A095D-638C-4A8A-9089-9E4942ECF72C}" dt="2024-06-25T13:00:59.968" v="7142" actId="2696"/>
        <pc:sldMkLst>
          <pc:docMk/>
          <pc:sldMk cId="1924454634" sldId="279"/>
        </pc:sldMkLst>
        <pc:spChg chg="del mod">
          <ac:chgData name="Kathy DePalma" userId="f5ecfb97-91e3-4b4b-b387-42e2ccea75ec" providerId="ADAL" clId="{A12A095D-638C-4A8A-9089-9E4942ECF72C}" dt="2024-06-25T12:37:06.705" v="7047" actId="478"/>
          <ac:spMkLst>
            <pc:docMk/>
            <pc:sldMk cId="1924454634" sldId="279"/>
            <ac:spMk id="2" creationId="{464B78E6-F4D9-080E-BFF4-7C2704552C85}"/>
          </ac:spMkLst>
        </pc:spChg>
        <pc:spChg chg="add del mod">
          <ac:chgData name="Kathy DePalma" userId="f5ecfb97-91e3-4b4b-b387-42e2ccea75ec" providerId="ADAL" clId="{A12A095D-638C-4A8A-9089-9E4942ECF72C}" dt="2024-06-25T12:39:32.046" v="7072" actId="478"/>
          <ac:spMkLst>
            <pc:docMk/>
            <pc:sldMk cId="1924454634" sldId="279"/>
            <ac:spMk id="3" creationId="{58EA7348-62F6-B73D-8792-20B4640D643E}"/>
          </ac:spMkLst>
        </pc:spChg>
        <pc:spChg chg="mod">
          <ac:chgData name="Kathy DePalma" userId="f5ecfb97-91e3-4b4b-b387-42e2ccea75ec" providerId="ADAL" clId="{A12A095D-638C-4A8A-9089-9E4942ECF72C}" dt="2024-06-25T12:36:31.222" v="7040" actId="1076"/>
          <ac:spMkLst>
            <pc:docMk/>
            <pc:sldMk cId="1924454634" sldId="279"/>
            <ac:spMk id="4" creationId="{1CE0C578-7396-8BA9-1791-34AB6495C909}"/>
          </ac:spMkLst>
        </pc:spChg>
        <pc:spChg chg="add del mod">
          <ac:chgData name="Kathy DePalma" userId="f5ecfb97-91e3-4b4b-b387-42e2ccea75ec" providerId="ADAL" clId="{A12A095D-638C-4A8A-9089-9E4942ECF72C}" dt="2024-06-24T20:35:40.275" v="4606" actId="478"/>
          <ac:spMkLst>
            <pc:docMk/>
            <pc:sldMk cId="1924454634" sldId="279"/>
            <ac:spMk id="5" creationId="{86413C67-7580-F135-72D0-2B018D03308D}"/>
          </ac:spMkLst>
        </pc:spChg>
        <pc:spChg chg="add mod">
          <ac:chgData name="Kathy DePalma" userId="f5ecfb97-91e3-4b4b-b387-42e2ccea75ec" providerId="ADAL" clId="{A12A095D-638C-4A8A-9089-9E4942ECF72C}" dt="2024-06-25T12:56:48.538" v="7078" actId="1076"/>
          <ac:spMkLst>
            <pc:docMk/>
            <pc:sldMk cId="1924454634" sldId="279"/>
            <ac:spMk id="6" creationId="{EC676B66-4DDD-95A8-E791-6D403545B0E5}"/>
          </ac:spMkLst>
        </pc:spChg>
        <pc:spChg chg="del">
          <ac:chgData name="Kathy DePalma" userId="f5ecfb97-91e3-4b4b-b387-42e2ccea75ec" providerId="ADAL" clId="{A12A095D-638C-4A8A-9089-9E4942ECF72C}" dt="2024-06-25T12:38:33.979" v="7062" actId="478"/>
          <ac:spMkLst>
            <pc:docMk/>
            <pc:sldMk cId="1924454634" sldId="279"/>
            <ac:spMk id="9" creationId="{F72F90E7-8E88-EF65-B561-5B2D342830C5}"/>
          </ac:spMkLst>
        </pc:spChg>
        <pc:spChg chg="mod">
          <ac:chgData name="Kathy DePalma" userId="f5ecfb97-91e3-4b4b-b387-42e2ccea75ec" providerId="ADAL" clId="{A12A095D-638C-4A8A-9089-9E4942ECF72C}" dt="2024-06-25T12:59:33.135" v="7124" actId="1076"/>
          <ac:spMkLst>
            <pc:docMk/>
            <pc:sldMk cId="1924454634" sldId="279"/>
            <ac:spMk id="111" creationId="{00000000-0000-0000-0000-000000000000}"/>
          </ac:spMkLst>
        </pc:spChg>
        <pc:picChg chg="add del mod">
          <ac:chgData name="Kathy DePalma" userId="f5ecfb97-91e3-4b4b-b387-42e2ccea75ec" providerId="ADAL" clId="{A12A095D-638C-4A8A-9089-9E4942ECF72C}" dt="2024-06-24T20:29:56.595" v="4511" actId="478"/>
          <ac:picMkLst>
            <pc:docMk/>
            <pc:sldMk cId="1924454634" sldId="279"/>
            <ac:picMk id="3" creationId="{553DB686-CA9C-8881-5EB3-341F07C3FAB2}"/>
          </ac:picMkLst>
        </pc:picChg>
        <pc:picChg chg="add mod">
          <ac:chgData name="Kathy DePalma" userId="f5ecfb97-91e3-4b4b-b387-42e2ccea75ec" providerId="ADAL" clId="{A12A095D-638C-4A8A-9089-9E4942ECF72C}" dt="2024-06-25T12:38:32.605" v="7061" actId="1076"/>
          <ac:picMkLst>
            <pc:docMk/>
            <pc:sldMk cId="1924454634" sldId="279"/>
            <ac:picMk id="5" creationId="{033C52E5-CF36-4F21-69CC-A27EAD4E6646}"/>
          </ac:picMkLst>
        </pc:picChg>
        <pc:picChg chg="del mod">
          <ac:chgData name="Kathy DePalma" userId="f5ecfb97-91e3-4b4b-b387-42e2ccea75ec" providerId="ADAL" clId="{A12A095D-638C-4A8A-9089-9E4942ECF72C}" dt="2024-06-25T12:38:13.916" v="7056" actId="478"/>
          <ac:picMkLst>
            <pc:docMk/>
            <pc:sldMk cId="1924454634" sldId="279"/>
            <ac:picMk id="8" creationId="{7AE8B217-5220-9C17-21A1-8CBF856F5257}"/>
          </ac:picMkLst>
        </pc:picChg>
        <pc:picChg chg="mod">
          <ac:chgData name="Kathy DePalma" userId="f5ecfb97-91e3-4b4b-b387-42e2ccea75ec" providerId="ADAL" clId="{A12A095D-638C-4A8A-9089-9E4942ECF72C}" dt="2024-06-25T12:38:36.774" v="7063" actId="1076"/>
          <ac:picMkLst>
            <pc:docMk/>
            <pc:sldMk cId="1924454634" sldId="279"/>
            <ac:picMk id="10" creationId="{5CB21C5F-86ED-CD76-6786-CA51FA58C321}"/>
          </ac:picMkLst>
        </pc:picChg>
      </pc:sldChg>
      <pc:sldChg chg="addSp delSp modSp add del mod">
        <pc:chgData name="Kathy DePalma" userId="f5ecfb97-91e3-4b4b-b387-42e2ccea75ec" providerId="ADAL" clId="{A12A095D-638C-4A8A-9089-9E4942ECF72C}" dt="2024-06-25T13:01:11.770" v="7144" actId="2696"/>
        <pc:sldMkLst>
          <pc:docMk/>
          <pc:sldMk cId="546501527" sldId="280"/>
        </pc:sldMkLst>
        <pc:spChg chg="mod">
          <ac:chgData name="Kathy DePalma" userId="f5ecfb97-91e3-4b4b-b387-42e2ccea75ec" providerId="ADAL" clId="{A12A095D-638C-4A8A-9089-9E4942ECF72C}" dt="2024-06-24T21:03:48.437" v="5845" actId="115"/>
          <ac:spMkLst>
            <pc:docMk/>
            <pc:sldMk cId="546501527" sldId="280"/>
            <ac:spMk id="2" creationId="{464B78E6-F4D9-080E-BFF4-7C2704552C85}"/>
          </ac:spMkLst>
        </pc:spChg>
        <pc:spChg chg="add del mod">
          <ac:chgData name="Kathy DePalma" userId="f5ecfb97-91e3-4b4b-b387-42e2ccea75ec" providerId="ADAL" clId="{A12A095D-638C-4A8A-9089-9E4942ECF72C}" dt="2024-06-24T20:53:58.043" v="5633" actId="478"/>
          <ac:spMkLst>
            <pc:docMk/>
            <pc:sldMk cId="546501527" sldId="280"/>
            <ac:spMk id="3" creationId="{6DE06F0B-D060-4D67-4886-3D14E42689CE}"/>
          </ac:spMkLst>
        </pc:spChg>
        <pc:spChg chg="mod">
          <ac:chgData name="Kathy DePalma" userId="f5ecfb97-91e3-4b4b-b387-42e2ccea75ec" providerId="ADAL" clId="{A12A095D-638C-4A8A-9089-9E4942ECF72C}" dt="2024-06-24T20:58:20.645" v="5816" actId="6549"/>
          <ac:spMkLst>
            <pc:docMk/>
            <pc:sldMk cId="546501527" sldId="280"/>
            <ac:spMk id="4" creationId="{1CE0C578-7396-8BA9-1791-34AB6495C909}"/>
          </ac:spMkLst>
        </pc:spChg>
        <pc:spChg chg="add mod">
          <ac:chgData name="Kathy DePalma" userId="f5ecfb97-91e3-4b4b-b387-42e2ccea75ec" providerId="ADAL" clId="{A12A095D-638C-4A8A-9089-9E4942ECF72C}" dt="2024-06-24T20:59:01.682" v="5824" actId="113"/>
          <ac:spMkLst>
            <pc:docMk/>
            <pc:sldMk cId="546501527" sldId="280"/>
            <ac:spMk id="5" creationId="{6D3C9A04-160F-8888-049F-8192B712FCB4}"/>
          </ac:spMkLst>
        </pc:spChg>
        <pc:spChg chg="mod">
          <ac:chgData name="Kathy DePalma" userId="f5ecfb97-91e3-4b4b-b387-42e2ccea75ec" providerId="ADAL" clId="{A12A095D-638C-4A8A-9089-9E4942ECF72C}" dt="2024-06-24T20:53:43.228" v="5631" actId="1076"/>
          <ac:spMkLst>
            <pc:docMk/>
            <pc:sldMk cId="546501527" sldId="280"/>
            <ac:spMk id="111" creationId="{00000000-0000-0000-0000-000000000000}"/>
          </ac:spMkLst>
        </pc:spChg>
      </pc:sldChg>
      <pc:sldChg chg="modSp add del mod">
        <pc:chgData name="Kathy DePalma" userId="f5ecfb97-91e3-4b4b-b387-42e2ccea75ec" providerId="ADAL" clId="{A12A095D-638C-4A8A-9089-9E4942ECF72C}" dt="2024-06-25T13:01:19.269" v="7145" actId="2696"/>
        <pc:sldMkLst>
          <pc:docMk/>
          <pc:sldMk cId="1634835334" sldId="281"/>
        </pc:sldMkLst>
        <pc:spChg chg="mod">
          <ac:chgData name="Kathy DePalma" userId="f5ecfb97-91e3-4b4b-b387-42e2ccea75ec" providerId="ADAL" clId="{A12A095D-638C-4A8A-9089-9E4942ECF72C}" dt="2024-06-24T21:03:42.538" v="5844" actId="115"/>
          <ac:spMkLst>
            <pc:docMk/>
            <pc:sldMk cId="1634835334" sldId="281"/>
            <ac:spMk id="2" creationId="{464B78E6-F4D9-080E-BFF4-7C2704552C85}"/>
          </ac:spMkLst>
        </pc:spChg>
        <pc:spChg chg="mod">
          <ac:chgData name="Kathy DePalma" userId="f5ecfb97-91e3-4b4b-b387-42e2ccea75ec" providerId="ADAL" clId="{A12A095D-638C-4A8A-9089-9E4942ECF72C}" dt="2024-06-24T20:57:52.705" v="5813" actId="115"/>
          <ac:spMkLst>
            <pc:docMk/>
            <pc:sldMk cId="1634835334" sldId="281"/>
            <ac:spMk id="4" creationId="{1CE0C578-7396-8BA9-1791-34AB6495C909}"/>
          </ac:spMkLst>
        </pc:spChg>
        <pc:spChg chg="mod">
          <ac:chgData name="Kathy DePalma" userId="f5ecfb97-91e3-4b4b-b387-42e2ccea75ec" providerId="ADAL" clId="{A12A095D-638C-4A8A-9089-9E4942ECF72C}" dt="2024-06-24T20:06:19.821" v="4199" actId="1076"/>
          <ac:spMkLst>
            <pc:docMk/>
            <pc:sldMk cId="1634835334" sldId="281"/>
            <ac:spMk id="111" creationId="{00000000-0000-0000-0000-000000000000}"/>
          </ac:spMkLst>
        </pc:spChg>
      </pc:sldChg>
      <pc:sldChg chg="addSp delSp modSp add del mod setBg modNotes">
        <pc:chgData name="Kathy DePalma" userId="f5ecfb97-91e3-4b4b-b387-42e2ccea75ec" providerId="ADAL" clId="{A12A095D-638C-4A8A-9089-9E4942ECF72C}" dt="2024-06-28T18:55:39.951" v="29395" actId="2696"/>
        <pc:sldMkLst>
          <pc:docMk/>
          <pc:sldMk cId="2865765877" sldId="282"/>
        </pc:sldMkLst>
        <pc:spChg chg="mod">
          <ac:chgData name="Kathy DePalma" userId="f5ecfb97-91e3-4b4b-b387-42e2ccea75ec" providerId="ADAL" clId="{A12A095D-638C-4A8A-9089-9E4942ECF72C}" dt="2024-06-25T14:14:01.145" v="9251" actId="2711"/>
          <ac:spMkLst>
            <pc:docMk/>
            <pc:sldMk cId="2865765877" sldId="282"/>
            <ac:spMk id="2" creationId="{464B78E6-F4D9-080E-BFF4-7C2704552C85}"/>
          </ac:spMkLst>
        </pc:spChg>
        <pc:spChg chg="add mod">
          <ac:chgData name="Kathy DePalma" userId="f5ecfb97-91e3-4b4b-b387-42e2ccea75ec" providerId="ADAL" clId="{A12A095D-638C-4A8A-9089-9E4942ECF72C}" dt="2024-06-25T15:46:03.303" v="12235" actId="108"/>
          <ac:spMkLst>
            <pc:docMk/>
            <pc:sldMk cId="2865765877" sldId="282"/>
            <ac:spMk id="4" creationId="{01090AF2-0682-DBED-24D2-4CCE3E77F271}"/>
          </ac:spMkLst>
        </pc:spChg>
        <pc:spChg chg="del mod">
          <ac:chgData name="Kathy DePalma" userId="f5ecfb97-91e3-4b4b-b387-42e2ccea75ec" providerId="ADAL" clId="{A12A095D-638C-4A8A-9089-9E4942ECF72C}" dt="2024-06-24T20:01:41.983" v="4127" actId="478"/>
          <ac:spMkLst>
            <pc:docMk/>
            <pc:sldMk cId="2865765877" sldId="282"/>
            <ac:spMk id="4" creationId="{1CE0C578-7396-8BA9-1791-34AB6495C909}"/>
          </ac:spMkLst>
        </pc:spChg>
        <pc:spChg chg="add del mod">
          <ac:chgData name="Kathy DePalma" userId="f5ecfb97-91e3-4b4b-b387-42e2ccea75ec" providerId="ADAL" clId="{A12A095D-638C-4A8A-9089-9E4942ECF72C}" dt="2024-06-24T20:01:44.634" v="4128" actId="478"/>
          <ac:spMkLst>
            <pc:docMk/>
            <pc:sldMk cId="2865765877" sldId="282"/>
            <ac:spMk id="6" creationId="{46F6D716-02AE-4531-1790-70A9BEF8B5DC}"/>
          </ac:spMkLst>
        </pc:spChg>
        <pc:graphicFrameChg chg="add mod modGraphic">
          <ac:chgData name="Kathy DePalma" userId="f5ecfb97-91e3-4b4b-b387-42e2ccea75ec" providerId="ADAL" clId="{A12A095D-638C-4A8A-9089-9E4942ECF72C}" dt="2024-06-25T13:18:39.630" v="7360" actId="20577"/>
          <ac:graphicFrameMkLst>
            <pc:docMk/>
            <pc:sldMk cId="2865765877" sldId="282"/>
            <ac:graphicFrameMk id="3" creationId="{F11B0AE7-2BDA-134B-6D5C-2E255E18EF42}"/>
          </ac:graphicFrameMkLst>
        </pc:graphicFrameChg>
        <pc:picChg chg="mod">
          <ac:chgData name="Kathy DePalma" userId="f5ecfb97-91e3-4b4b-b387-42e2ccea75ec" providerId="ADAL" clId="{A12A095D-638C-4A8A-9089-9E4942ECF72C}" dt="2024-06-27T20:22:13.720" v="24691" actId="14826"/>
          <ac:picMkLst>
            <pc:docMk/>
            <pc:sldMk cId="2865765877" sldId="282"/>
            <ac:picMk id="10" creationId="{5CB21C5F-86ED-CD76-6786-CA51FA58C321}"/>
          </ac:picMkLst>
        </pc:picChg>
      </pc:sldChg>
      <pc:sldChg chg="addSp delSp modSp add del mod">
        <pc:chgData name="Kathy DePalma" userId="f5ecfb97-91e3-4b4b-b387-42e2ccea75ec" providerId="ADAL" clId="{A12A095D-638C-4A8A-9089-9E4942ECF72C}" dt="2024-06-25T13:01:09.303" v="7143" actId="2696"/>
        <pc:sldMkLst>
          <pc:docMk/>
          <pc:sldMk cId="962986237" sldId="283"/>
        </pc:sldMkLst>
        <pc:spChg chg="mod">
          <ac:chgData name="Kathy DePalma" userId="f5ecfb97-91e3-4b4b-b387-42e2ccea75ec" providerId="ADAL" clId="{A12A095D-638C-4A8A-9089-9E4942ECF72C}" dt="2024-06-24T21:03:53.621" v="5846" actId="115"/>
          <ac:spMkLst>
            <pc:docMk/>
            <pc:sldMk cId="962986237" sldId="283"/>
            <ac:spMk id="2" creationId="{464B78E6-F4D9-080E-BFF4-7C2704552C85}"/>
          </ac:spMkLst>
        </pc:spChg>
        <pc:spChg chg="del mod">
          <ac:chgData name="Kathy DePalma" userId="f5ecfb97-91e3-4b4b-b387-42e2ccea75ec" providerId="ADAL" clId="{A12A095D-638C-4A8A-9089-9E4942ECF72C}" dt="2024-06-24T20:35:04.419" v="4600" actId="478"/>
          <ac:spMkLst>
            <pc:docMk/>
            <pc:sldMk cId="962986237" sldId="283"/>
            <ac:spMk id="4" creationId="{1CE0C578-7396-8BA9-1791-34AB6495C909}"/>
          </ac:spMkLst>
        </pc:spChg>
        <pc:spChg chg="del mod">
          <ac:chgData name="Kathy DePalma" userId="f5ecfb97-91e3-4b4b-b387-42e2ccea75ec" providerId="ADAL" clId="{A12A095D-638C-4A8A-9089-9E4942ECF72C}" dt="2024-06-24T21:02:21.076" v="5834" actId="478"/>
          <ac:spMkLst>
            <pc:docMk/>
            <pc:sldMk cId="962986237" sldId="283"/>
            <ac:spMk id="5" creationId="{86413C67-7580-F135-72D0-2B018D03308D}"/>
          </ac:spMkLst>
        </pc:spChg>
        <pc:spChg chg="add del mod">
          <ac:chgData name="Kathy DePalma" userId="f5ecfb97-91e3-4b4b-b387-42e2ccea75ec" providerId="ADAL" clId="{A12A095D-638C-4A8A-9089-9E4942ECF72C}" dt="2024-06-24T20:35:06.932" v="4601" actId="478"/>
          <ac:spMkLst>
            <pc:docMk/>
            <pc:sldMk cId="962986237" sldId="283"/>
            <ac:spMk id="6" creationId="{8480D671-E355-705D-ADCC-2182461F04B3}"/>
          </ac:spMkLst>
        </pc:spChg>
        <pc:spChg chg="add mod">
          <ac:chgData name="Kathy DePalma" userId="f5ecfb97-91e3-4b4b-b387-42e2ccea75ec" providerId="ADAL" clId="{A12A095D-638C-4A8A-9089-9E4942ECF72C}" dt="2024-06-24T21:11:53.757" v="6315" actId="14100"/>
          <ac:spMkLst>
            <pc:docMk/>
            <pc:sldMk cId="962986237" sldId="283"/>
            <ac:spMk id="7" creationId="{703C946E-3717-E841-CF84-22D53E07A2A2}"/>
          </ac:spMkLst>
        </pc:spChg>
        <pc:spChg chg="add mod">
          <ac:chgData name="Kathy DePalma" userId="f5ecfb97-91e3-4b4b-b387-42e2ccea75ec" providerId="ADAL" clId="{A12A095D-638C-4A8A-9089-9E4942ECF72C}" dt="2024-06-24T21:12:00.311" v="6317" actId="14100"/>
          <ac:spMkLst>
            <pc:docMk/>
            <pc:sldMk cId="962986237" sldId="283"/>
            <ac:spMk id="11" creationId="{7467E5F7-55B2-CBF8-FDB6-F50A11FEAF0A}"/>
          </ac:spMkLst>
        </pc:spChg>
        <pc:spChg chg="add del mod">
          <ac:chgData name="Kathy DePalma" userId="f5ecfb97-91e3-4b4b-b387-42e2ccea75ec" providerId="ADAL" clId="{A12A095D-638C-4A8A-9089-9E4942ECF72C}" dt="2024-06-24T20:51:55.398" v="5543" actId="478"/>
          <ac:spMkLst>
            <pc:docMk/>
            <pc:sldMk cId="962986237" sldId="283"/>
            <ac:spMk id="12" creationId="{F1C2415D-5270-18EE-C7DC-E390B4AF0971}"/>
          </ac:spMkLst>
        </pc:spChg>
        <pc:spChg chg="add mod">
          <ac:chgData name="Kathy DePalma" userId="f5ecfb97-91e3-4b4b-b387-42e2ccea75ec" providerId="ADAL" clId="{A12A095D-638C-4A8A-9089-9E4942ECF72C}" dt="2024-06-24T21:03:18.006" v="5842" actId="14100"/>
          <ac:spMkLst>
            <pc:docMk/>
            <pc:sldMk cId="962986237" sldId="283"/>
            <ac:spMk id="13" creationId="{F65C9B44-DE45-DE92-9018-416FB0619D02}"/>
          </ac:spMkLst>
        </pc:spChg>
      </pc:sldChg>
      <pc:sldChg chg="modSp add del mod ord">
        <pc:chgData name="Kathy DePalma" userId="f5ecfb97-91e3-4b4b-b387-42e2ccea75ec" providerId="ADAL" clId="{A12A095D-638C-4A8A-9089-9E4942ECF72C}" dt="2024-06-25T13:01:22.172" v="7146" actId="2696"/>
        <pc:sldMkLst>
          <pc:docMk/>
          <pc:sldMk cId="835637935" sldId="284"/>
        </pc:sldMkLst>
        <pc:spChg chg="mod">
          <ac:chgData name="Kathy DePalma" userId="f5ecfb97-91e3-4b4b-b387-42e2ccea75ec" providerId="ADAL" clId="{A12A095D-638C-4A8A-9089-9E4942ECF72C}" dt="2024-06-24T21:03:36.851" v="5843" actId="115"/>
          <ac:spMkLst>
            <pc:docMk/>
            <pc:sldMk cId="835637935" sldId="284"/>
            <ac:spMk id="2" creationId="{464B78E6-F4D9-080E-BFF4-7C2704552C85}"/>
          </ac:spMkLst>
        </pc:spChg>
        <pc:spChg chg="mod">
          <ac:chgData name="Kathy DePalma" userId="f5ecfb97-91e3-4b4b-b387-42e2ccea75ec" providerId="ADAL" clId="{A12A095D-638C-4A8A-9089-9E4942ECF72C}" dt="2024-06-24T20:57:06.176" v="5791" actId="6549"/>
          <ac:spMkLst>
            <pc:docMk/>
            <pc:sldMk cId="835637935" sldId="284"/>
            <ac:spMk id="4" creationId="{1CE0C578-7396-8BA9-1791-34AB6495C909}"/>
          </ac:spMkLst>
        </pc:spChg>
        <pc:spChg chg="mod">
          <ac:chgData name="Kathy DePalma" userId="f5ecfb97-91e3-4b4b-b387-42e2ccea75ec" providerId="ADAL" clId="{A12A095D-638C-4A8A-9089-9E4942ECF72C}" dt="2024-06-24T20:57:36.984" v="5809" actId="115"/>
          <ac:spMkLst>
            <pc:docMk/>
            <pc:sldMk cId="835637935" sldId="284"/>
            <ac:spMk id="5" creationId="{6D3C9A04-160F-8888-049F-8192B712FCB4}"/>
          </ac:spMkLst>
        </pc:spChg>
      </pc:sldChg>
      <pc:sldChg chg="addSp delSp modSp add mod ord setBg modNotes modNotesTx">
        <pc:chgData name="Kathy DePalma" userId="f5ecfb97-91e3-4b4b-b387-42e2ccea75ec" providerId="ADAL" clId="{A12A095D-638C-4A8A-9089-9E4942ECF72C}" dt="2024-06-28T17:14:41.456" v="27468" actId="6549"/>
        <pc:sldMkLst>
          <pc:docMk/>
          <pc:sldMk cId="945930715" sldId="285"/>
        </pc:sldMkLst>
        <pc:spChg chg="del">
          <ac:chgData name="Kathy DePalma" userId="f5ecfb97-91e3-4b4b-b387-42e2ccea75ec" providerId="ADAL" clId="{A12A095D-638C-4A8A-9089-9E4942ECF72C}" dt="2024-06-25T12:58:08.678" v="7117" actId="478"/>
          <ac:spMkLst>
            <pc:docMk/>
            <pc:sldMk cId="945930715" sldId="285"/>
            <ac:spMk id="3" creationId="{23C048D2-D1D5-36C4-7F62-37FD909B4E4E}"/>
          </ac:spMkLst>
        </pc:spChg>
        <pc:spChg chg="add mod">
          <ac:chgData name="Kathy DePalma" userId="f5ecfb97-91e3-4b4b-b387-42e2ccea75ec" providerId="ADAL" clId="{A12A095D-638C-4A8A-9089-9E4942ECF72C}" dt="2024-06-28T17:13:59.091" v="27443" actId="122"/>
          <ac:spMkLst>
            <pc:docMk/>
            <pc:sldMk cId="945930715" sldId="285"/>
            <ac:spMk id="4" creationId="{A74064E0-0921-2013-E112-E6B9142417B9}"/>
          </ac:spMkLst>
        </pc:spChg>
        <pc:spChg chg="del">
          <ac:chgData name="Kathy DePalma" userId="f5ecfb97-91e3-4b4b-b387-42e2ccea75ec" providerId="ADAL" clId="{A12A095D-638C-4A8A-9089-9E4942ECF72C}" dt="2024-06-25T12:58:00.675" v="7115" actId="478"/>
          <ac:spMkLst>
            <pc:docMk/>
            <pc:sldMk cId="945930715" sldId="285"/>
            <ac:spMk id="109" creationId="{00000000-0000-0000-0000-000000000000}"/>
          </ac:spMkLst>
        </pc:spChg>
        <pc:spChg chg="mod">
          <ac:chgData name="Kathy DePalma" userId="f5ecfb97-91e3-4b4b-b387-42e2ccea75ec" providerId="ADAL" clId="{A12A095D-638C-4A8A-9089-9E4942ECF72C}" dt="2024-06-27T21:15:34.761" v="25543" actId="1076"/>
          <ac:spMkLst>
            <pc:docMk/>
            <pc:sldMk cId="945930715" sldId="285"/>
            <ac:spMk id="111" creationId="{00000000-0000-0000-0000-000000000000}"/>
          </ac:spMkLst>
        </pc:spChg>
        <pc:spChg chg="mod">
          <ac:chgData name="Kathy DePalma" userId="f5ecfb97-91e3-4b4b-b387-42e2ccea75ec" providerId="ADAL" clId="{A12A095D-638C-4A8A-9089-9E4942ECF72C}" dt="2024-06-28T17:10:14.456" v="27433" actId="6549"/>
          <ac:spMkLst>
            <pc:docMk/>
            <pc:sldMk cId="945930715" sldId="285"/>
            <ac:spMk id="116" creationId="{00000000-0000-0000-0000-000000000000}"/>
          </ac:spMkLst>
        </pc:spChg>
        <pc:picChg chg="add mod">
          <ac:chgData name="Kathy DePalma" userId="f5ecfb97-91e3-4b4b-b387-42e2ccea75ec" providerId="ADAL" clId="{A12A095D-638C-4A8A-9089-9E4942ECF72C}" dt="2024-06-27T20:39:30.189" v="24965" actId="1076"/>
          <ac:picMkLst>
            <pc:docMk/>
            <pc:sldMk cId="945930715" sldId="285"/>
            <ac:picMk id="3" creationId="{50AC3F3B-5733-5F70-34E0-703497B630DC}"/>
          </ac:picMkLst>
        </pc:picChg>
        <pc:picChg chg="del mod">
          <ac:chgData name="Kathy DePalma" userId="f5ecfb97-91e3-4b4b-b387-42e2ccea75ec" providerId="ADAL" clId="{A12A095D-638C-4A8A-9089-9E4942ECF72C}" dt="2024-06-27T20:39:23.305" v="24962" actId="478"/>
          <ac:picMkLst>
            <pc:docMk/>
            <pc:sldMk cId="945930715" sldId="285"/>
            <ac:picMk id="6" creationId="{7480345C-F660-DA8B-8D09-CEBC53F90446}"/>
          </ac:picMkLst>
        </pc:picChg>
        <pc:picChg chg="del">
          <ac:chgData name="Kathy DePalma" userId="f5ecfb97-91e3-4b4b-b387-42e2ccea75ec" providerId="ADAL" clId="{A12A095D-638C-4A8A-9089-9E4942ECF72C}" dt="2024-06-27T20:39:24.085" v="24963" actId="478"/>
          <ac:picMkLst>
            <pc:docMk/>
            <pc:sldMk cId="945930715" sldId="285"/>
            <ac:picMk id="10" creationId="{77CFBD3A-B771-F5FC-17DE-AA96DDCD0F47}"/>
          </ac:picMkLst>
        </pc:picChg>
      </pc:sldChg>
      <pc:sldChg chg="addSp delSp modSp add del mod modNotes">
        <pc:chgData name="Kathy DePalma" userId="f5ecfb97-91e3-4b4b-b387-42e2ccea75ec" providerId="ADAL" clId="{A12A095D-638C-4A8A-9089-9E4942ECF72C}" dt="2024-06-26T21:12:55.803" v="23854" actId="2696"/>
        <pc:sldMkLst>
          <pc:docMk/>
          <pc:sldMk cId="2313295485" sldId="286"/>
        </pc:sldMkLst>
        <pc:spChg chg="add del mod">
          <ac:chgData name="Kathy DePalma" userId="f5ecfb97-91e3-4b4b-b387-42e2ccea75ec" providerId="ADAL" clId="{A12A095D-638C-4A8A-9089-9E4942ECF72C}" dt="2024-06-25T13:52:27.282" v="8786" actId="14100"/>
          <ac:spMkLst>
            <pc:docMk/>
            <pc:sldMk cId="2313295485" sldId="286"/>
            <ac:spMk id="2" creationId="{4592AE04-12A2-7559-ED8E-E52801DE88E3}"/>
          </ac:spMkLst>
        </pc:spChg>
        <pc:spChg chg="del">
          <ac:chgData name="Kathy DePalma" userId="f5ecfb97-91e3-4b4b-b387-42e2ccea75ec" providerId="ADAL" clId="{A12A095D-638C-4A8A-9089-9E4942ECF72C}" dt="2024-06-25T13:00:22.748" v="7134" actId="478"/>
          <ac:spMkLst>
            <pc:docMk/>
            <pc:sldMk cId="2313295485" sldId="286"/>
            <ac:spMk id="4" creationId="{A74064E0-0921-2013-E112-E6B9142417B9}"/>
          </ac:spMkLst>
        </pc:spChg>
        <pc:spChg chg="add del mod">
          <ac:chgData name="Kathy DePalma" userId="f5ecfb97-91e3-4b4b-b387-42e2ccea75ec" providerId="ADAL" clId="{A12A095D-638C-4A8A-9089-9E4942ECF72C}" dt="2024-06-25T13:00:30.826" v="7137"/>
          <ac:spMkLst>
            <pc:docMk/>
            <pc:sldMk cId="2313295485" sldId="286"/>
            <ac:spMk id="5" creationId="{228535C5-0141-E6BA-A894-1D55570BFA60}"/>
          </ac:spMkLst>
        </pc:spChg>
        <pc:spChg chg="add mod">
          <ac:chgData name="Kathy DePalma" userId="f5ecfb97-91e3-4b4b-b387-42e2ccea75ec" providerId="ADAL" clId="{A12A095D-638C-4A8A-9089-9E4942ECF72C}" dt="2024-06-25T16:23:57.214" v="13057" actId="12"/>
          <ac:spMkLst>
            <pc:docMk/>
            <pc:sldMk cId="2313295485" sldId="286"/>
            <ac:spMk id="7" creationId="{06D8D9DB-CDA0-5205-31F2-F1928F3DCF61}"/>
          </ac:spMkLst>
        </pc:spChg>
        <pc:spChg chg="mod">
          <ac:chgData name="Kathy DePalma" userId="f5ecfb97-91e3-4b4b-b387-42e2ccea75ec" providerId="ADAL" clId="{A12A095D-638C-4A8A-9089-9E4942ECF72C}" dt="2024-06-25T15:49:08.264" v="12319" actId="404"/>
          <ac:spMkLst>
            <pc:docMk/>
            <pc:sldMk cId="2313295485" sldId="286"/>
            <ac:spMk id="116" creationId="{00000000-0000-0000-0000-000000000000}"/>
          </ac:spMkLst>
        </pc:spChg>
      </pc:sldChg>
      <pc:sldChg chg="modSp add del mod">
        <pc:chgData name="Kathy DePalma" userId="f5ecfb97-91e3-4b4b-b387-42e2ccea75ec" providerId="ADAL" clId="{A12A095D-638C-4A8A-9089-9E4942ECF72C}" dt="2024-06-26T18:15:08.322" v="18376" actId="2696"/>
        <pc:sldMkLst>
          <pc:docMk/>
          <pc:sldMk cId="3670594409" sldId="287"/>
        </pc:sldMkLst>
        <pc:spChg chg="mod">
          <ac:chgData name="Kathy DePalma" userId="f5ecfb97-91e3-4b4b-b387-42e2ccea75ec" providerId="ADAL" clId="{A12A095D-638C-4A8A-9089-9E4942ECF72C}" dt="2024-06-25T16:24:38.564" v="13067" actId="20577"/>
          <ac:spMkLst>
            <pc:docMk/>
            <pc:sldMk cId="3670594409" sldId="287"/>
            <ac:spMk id="7" creationId="{06D8D9DB-CDA0-5205-31F2-F1928F3DCF61}"/>
          </ac:spMkLst>
        </pc:spChg>
        <pc:spChg chg="mod">
          <ac:chgData name="Kathy DePalma" userId="f5ecfb97-91e3-4b4b-b387-42e2ccea75ec" providerId="ADAL" clId="{A12A095D-638C-4A8A-9089-9E4942ECF72C}" dt="2024-06-25T15:02:01.091" v="10804" actId="6549"/>
          <ac:spMkLst>
            <pc:docMk/>
            <pc:sldMk cId="3670594409" sldId="287"/>
            <ac:spMk id="116" creationId="{00000000-0000-0000-0000-000000000000}"/>
          </ac:spMkLst>
        </pc:spChg>
      </pc:sldChg>
      <pc:sldChg chg="addSp delSp modSp add mod ord setBg modNotes">
        <pc:chgData name="Kathy DePalma" userId="f5ecfb97-91e3-4b4b-b387-42e2ccea75ec" providerId="ADAL" clId="{A12A095D-638C-4A8A-9089-9E4942ECF72C}" dt="2024-06-28T15:31:00.289" v="27358" actId="20577"/>
        <pc:sldMkLst>
          <pc:docMk/>
          <pc:sldMk cId="2818151858" sldId="288"/>
        </pc:sldMkLst>
        <pc:spChg chg="add mod ord">
          <ac:chgData name="Kathy DePalma" userId="f5ecfb97-91e3-4b4b-b387-42e2ccea75ec" providerId="ADAL" clId="{A12A095D-638C-4A8A-9089-9E4942ECF72C}" dt="2024-06-28T15:31:00.289" v="27358" actId="20577"/>
          <ac:spMkLst>
            <pc:docMk/>
            <pc:sldMk cId="2818151858" sldId="288"/>
            <ac:spMk id="3" creationId="{6A1C7D81-BF15-407D-7E45-F61F3F5FE7D9}"/>
          </ac:spMkLst>
        </pc:spChg>
        <pc:spChg chg="del mod">
          <ac:chgData name="Kathy DePalma" userId="f5ecfb97-91e3-4b4b-b387-42e2ccea75ec" providerId="ADAL" clId="{A12A095D-638C-4A8A-9089-9E4942ECF72C}" dt="2024-06-26T16:25:01.401" v="15177" actId="478"/>
          <ac:spMkLst>
            <pc:docMk/>
            <pc:sldMk cId="2818151858" sldId="288"/>
            <ac:spMk id="7" creationId="{06D8D9DB-CDA0-5205-31F2-F1928F3DCF61}"/>
          </ac:spMkLst>
        </pc:spChg>
        <pc:spChg chg="add del mod">
          <ac:chgData name="Kathy DePalma" userId="f5ecfb97-91e3-4b4b-b387-42e2ccea75ec" providerId="ADAL" clId="{A12A095D-638C-4A8A-9089-9E4942ECF72C}" dt="2024-06-26T16:25:04.960" v="15178" actId="478"/>
          <ac:spMkLst>
            <pc:docMk/>
            <pc:sldMk cId="2818151858" sldId="288"/>
            <ac:spMk id="11" creationId="{6566926E-0F0C-79C0-7644-A16212B9CCFF}"/>
          </ac:spMkLst>
        </pc:spChg>
        <pc:spChg chg="mod">
          <ac:chgData name="Kathy DePalma" userId="f5ecfb97-91e3-4b4b-b387-42e2ccea75ec" providerId="ADAL" clId="{A12A095D-638C-4A8A-9089-9E4942ECF72C}" dt="2024-06-27T21:05:48.100" v="25413" actId="14100"/>
          <ac:spMkLst>
            <pc:docMk/>
            <pc:sldMk cId="2818151858" sldId="288"/>
            <ac:spMk id="111" creationId="{00000000-0000-0000-0000-000000000000}"/>
          </ac:spMkLst>
        </pc:spChg>
        <pc:spChg chg="mod">
          <ac:chgData name="Kathy DePalma" userId="f5ecfb97-91e3-4b4b-b387-42e2ccea75ec" providerId="ADAL" clId="{A12A095D-638C-4A8A-9089-9E4942ECF72C}" dt="2024-06-27T21:08:47.292" v="25450" actId="14100"/>
          <ac:spMkLst>
            <pc:docMk/>
            <pc:sldMk cId="2818151858" sldId="288"/>
            <ac:spMk id="116" creationId="{00000000-0000-0000-0000-000000000000}"/>
          </ac:spMkLst>
        </pc:spChg>
        <pc:picChg chg="add del mod">
          <ac:chgData name="Kathy DePalma" userId="f5ecfb97-91e3-4b4b-b387-42e2ccea75ec" providerId="ADAL" clId="{A12A095D-638C-4A8A-9089-9E4942ECF72C}" dt="2024-06-26T15:14:42.175" v="14300" actId="478"/>
          <ac:picMkLst>
            <pc:docMk/>
            <pc:sldMk cId="2818151858" sldId="288"/>
            <ac:picMk id="5" creationId="{601FE688-C882-7850-748E-5C18EB1E7226}"/>
          </ac:picMkLst>
        </pc:picChg>
        <pc:picChg chg="add mod">
          <ac:chgData name="Kathy DePalma" userId="f5ecfb97-91e3-4b4b-b387-42e2ccea75ec" providerId="ADAL" clId="{A12A095D-638C-4A8A-9089-9E4942ECF72C}" dt="2024-06-27T20:27:07.491" v="24780" actId="1076"/>
          <ac:picMkLst>
            <pc:docMk/>
            <pc:sldMk cId="2818151858" sldId="288"/>
            <ac:picMk id="5" creationId="{D76DA9C6-1993-0566-1FDC-FCE385E2F153}"/>
          </ac:picMkLst>
        </pc:picChg>
        <pc:picChg chg="del mod">
          <ac:chgData name="Kathy DePalma" userId="f5ecfb97-91e3-4b4b-b387-42e2ccea75ec" providerId="ADAL" clId="{A12A095D-638C-4A8A-9089-9E4942ECF72C}" dt="2024-06-27T20:25:53.970" v="24767" actId="478"/>
          <ac:picMkLst>
            <pc:docMk/>
            <pc:sldMk cId="2818151858" sldId="288"/>
            <ac:picMk id="6" creationId="{7480345C-F660-DA8B-8D09-CEBC53F90446}"/>
          </ac:picMkLst>
        </pc:picChg>
        <pc:picChg chg="add mod">
          <ac:chgData name="Kathy DePalma" userId="f5ecfb97-91e3-4b4b-b387-42e2ccea75ec" providerId="ADAL" clId="{A12A095D-638C-4A8A-9089-9E4942ECF72C}" dt="2024-06-27T20:29:05.284" v="24790" actId="14100"/>
          <ac:picMkLst>
            <pc:docMk/>
            <pc:sldMk cId="2818151858" sldId="288"/>
            <ac:picMk id="7" creationId="{2F4164F4-D1C4-721A-0152-6E2A313B545F}"/>
          </ac:picMkLst>
        </pc:picChg>
        <pc:picChg chg="add mod">
          <ac:chgData name="Kathy DePalma" userId="f5ecfb97-91e3-4b4b-b387-42e2ccea75ec" providerId="ADAL" clId="{A12A095D-638C-4A8A-9089-9E4942ECF72C}" dt="2024-06-26T13:50:08.466" v="13806" actId="1076"/>
          <ac:picMkLst>
            <pc:docMk/>
            <pc:sldMk cId="2818151858" sldId="288"/>
            <ac:picMk id="8" creationId="{B89B3D6C-05A5-A90B-9A59-6D656FB87039}"/>
          </ac:picMkLst>
        </pc:picChg>
        <pc:picChg chg="del">
          <ac:chgData name="Kathy DePalma" userId="f5ecfb97-91e3-4b4b-b387-42e2ccea75ec" providerId="ADAL" clId="{A12A095D-638C-4A8A-9089-9E4942ECF72C}" dt="2024-06-27T20:27:44.328" v="24782" actId="478"/>
          <ac:picMkLst>
            <pc:docMk/>
            <pc:sldMk cId="2818151858" sldId="288"/>
            <ac:picMk id="10" creationId="{77CFBD3A-B771-F5FC-17DE-AA96DDCD0F47}"/>
          </ac:picMkLst>
        </pc:picChg>
      </pc:sldChg>
      <pc:sldChg chg="addSp delSp modSp add mod setBg modNotes modNotesTx">
        <pc:chgData name="Kathy DePalma" userId="f5ecfb97-91e3-4b4b-b387-42e2ccea75ec" providerId="ADAL" clId="{A12A095D-638C-4A8A-9089-9E4942ECF72C}" dt="2024-06-28T13:56:00.955" v="26576" actId="20577"/>
        <pc:sldMkLst>
          <pc:docMk/>
          <pc:sldMk cId="86780863" sldId="289"/>
        </pc:sldMkLst>
        <pc:spChg chg="add del mod">
          <ac:chgData name="Kathy DePalma" userId="f5ecfb97-91e3-4b4b-b387-42e2ccea75ec" providerId="ADAL" clId="{A12A095D-638C-4A8A-9089-9E4942ECF72C}" dt="2024-06-27T21:21:40.419" v="25577" actId="6549"/>
          <ac:spMkLst>
            <pc:docMk/>
            <pc:sldMk cId="86780863" sldId="289"/>
            <ac:spMk id="3" creationId="{6A1C7D81-BF15-407D-7E45-F61F3F5FE7D9}"/>
          </ac:spMkLst>
        </pc:spChg>
        <pc:spChg chg="add del mod">
          <ac:chgData name="Kathy DePalma" userId="f5ecfb97-91e3-4b4b-b387-42e2ccea75ec" providerId="ADAL" clId="{A12A095D-638C-4A8A-9089-9E4942ECF72C}" dt="2024-06-26T15:20:55.718" v="14334" actId="478"/>
          <ac:spMkLst>
            <pc:docMk/>
            <pc:sldMk cId="86780863" sldId="289"/>
            <ac:spMk id="5" creationId="{F5EF1FFB-D122-BB97-C66E-9033C9D7BAB6}"/>
          </ac:spMkLst>
        </pc:spChg>
        <pc:spChg chg="del">
          <ac:chgData name="Kathy DePalma" userId="f5ecfb97-91e3-4b4b-b387-42e2ccea75ec" providerId="ADAL" clId="{A12A095D-638C-4A8A-9089-9E4942ECF72C}" dt="2024-06-26T15:20:47.055" v="14331" actId="478"/>
          <ac:spMkLst>
            <pc:docMk/>
            <pc:sldMk cId="86780863" sldId="289"/>
            <ac:spMk id="7" creationId="{06D8D9DB-CDA0-5205-31F2-F1928F3DCF61}"/>
          </ac:spMkLst>
        </pc:spChg>
        <pc:spChg chg="add del mod">
          <ac:chgData name="Kathy DePalma" userId="f5ecfb97-91e3-4b4b-b387-42e2ccea75ec" providerId="ADAL" clId="{A12A095D-638C-4A8A-9089-9E4942ECF72C}" dt="2024-06-26T15:24:15.572" v="14482" actId="478"/>
          <ac:spMkLst>
            <pc:docMk/>
            <pc:sldMk cId="86780863" sldId="289"/>
            <ac:spMk id="9" creationId="{397787A4-C706-67B5-5822-1A1433B4B192}"/>
          </ac:spMkLst>
        </pc:spChg>
        <pc:spChg chg="mod">
          <ac:chgData name="Kathy DePalma" userId="f5ecfb97-91e3-4b4b-b387-42e2ccea75ec" providerId="ADAL" clId="{A12A095D-638C-4A8A-9089-9E4942ECF72C}" dt="2024-06-27T20:49:11.828" v="25089" actId="339"/>
          <ac:spMkLst>
            <pc:docMk/>
            <pc:sldMk cId="86780863" sldId="289"/>
            <ac:spMk id="111" creationId="{00000000-0000-0000-0000-000000000000}"/>
          </ac:spMkLst>
        </pc:spChg>
        <pc:spChg chg="mod">
          <ac:chgData name="Kathy DePalma" userId="f5ecfb97-91e3-4b4b-b387-42e2ccea75ec" providerId="ADAL" clId="{A12A095D-638C-4A8A-9089-9E4942ECF72C}" dt="2024-06-27T21:15:06.737" v="25539" actId="14100"/>
          <ac:spMkLst>
            <pc:docMk/>
            <pc:sldMk cId="86780863" sldId="289"/>
            <ac:spMk id="116" creationId="{00000000-0000-0000-0000-000000000000}"/>
          </ac:spMkLst>
        </pc:spChg>
        <pc:picChg chg="add mod">
          <ac:chgData name="Kathy DePalma" userId="f5ecfb97-91e3-4b4b-b387-42e2ccea75ec" providerId="ADAL" clId="{A12A095D-638C-4A8A-9089-9E4942ECF72C}" dt="2024-06-27T20:39:15.224" v="24960" actId="1076"/>
          <ac:picMkLst>
            <pc:docMk/>
            <pc:sldMk cId="86780863" sldId="289"/>
            <ac:picMk id="4" creationId="{1C3B73FB-9BE3-87D7-0195-7993678A7501}"/>
          </ac:picMkLst>
        </pc:picChg>
        <pc:picChg chg="del mod">
          <ac:chgData name="Kathy DePalma" userId="f5ecfb97-91e3-4b4b-b387-42e2ccea75ec" providerId="ADAL" clId="{A12A095D-638C-4A8A-9089-9E4942ECF72C}" dt="2024-06-27T20:39:08.705" v="24957" actId="478"/>
          <ac:picMkLst>
            <pc:docMk/>
            <pc:sldMk cId="86780863" sldId="289"/>
            <ac:picMk id="6" creationId="{7480345C-F660-DA8B-8D09-CEBC53F90446}"/>
          </ac:picMkLst>
        </pc:picChg>
        <pc:picChg chg="del">
          <ac:chgData name="Kathy DePalma" userId="f5ecfb97-91e3-4b4b-b387-42e2ccea75ec" providerId="ADAL" clId="{A12A095D-638C-4A8A-9089-9E4942ECF72C}" dt="2024-06-27T20:39:09.860" v="24958" actId="478"/>
          <ac:picMkLst>
            <pc:docMk/>
            <pc:sldMk cId="86780863" sldId="289"/>
            <ac:picMk id="10" creationId="{77CFBD3A-B771-F5FC-17DE-AA96DDCD0F47}"/>
          </ac:picMkLst>
        </pc:picChg>
      </pc:sldChg>
      <pc:sldChg chg="addSp delSp modSp add mod setBg modNotes modNotesTx">
        <pc:chgData name="Kathy DePalma" userId="f5ecfb97-91e3-4b4b-b387-42e2ccea75ec" providerId="ADAL" clId="{A12A095D-638C-4A8A-9089-9E4942ECF72C}" dt="2024-06-28T17:46:05.241" v="27723" actId="20577"/>
        <pc:sldMkLst>
          <pc:docMk/>
          <pc:sldMk cId="527834095" sldId="290"/>
        </pc:sldMkLst>
        <pc:spChg chg="mod">
          <ac:chgData name="Kathy DePalma" userId="f5ecfb97-91e3-4b4b-b387-42e2ccea75ec" providerId="ADAL" clId="{A12A095D-638C-4A8A-9089-9E4942ECF72C}" dt="2024-06-28T17:46:05.241" v="27723" actId="20577"/>
          <ac:spMkLst>
            <pc:docMk/>
            <pc:sldMk cId="527834095" sldId="290"/>
            <ac:spMk id="3" creationId="{6A1C7D81-BF15-407D-7E45-F61F3F5FE7D9}"/>
          </ac:spMkLst>
        </pc:spChg>
        <pc:spChg chg="mod">
          <ac:chgData name="Kathy DePalma" userId="f5ecfb97-91e3-4b4b-b387-42e2ccea75ec" providerId="ADAL" clId="{A12A095D-638C-4A8A-9089-9E4942ECF72C}" dt="2024-06-27T20:52:28.655" v="25111" actId="14100"/>
          <ac:spMkLst>
            <pc:docMk/>
            <pc:sldMk cId="527834095" sldId="290"/>
            <ac:spMk id="111" creationId="{00000000-0000-0000-0000-000000000000}"/>
          </ac:spMkLst>
        </pc:spChg>
        <pc:spChg chg="mod">
          <ac:chgData name="Kathy DePalma" userId="f5ecfb97-91e3-4b4b-b387-42e2ccea75ec" providerId="ADAL" clId="{A12A095D-638C-4A8A-9089-9E4942ECF72C}" dt="2024-06-28T13:34:15.192" v="25582" actId="1076"/>
          <ac:spMkLst>
            <pc:docMk/>
            <pc:sldMk cId="527834095" sldId="290"/>
            <ac:spMk id="116" creationId="{00000000-0000-0000-0000-000000000000}"/>
          </ac:spMkLst>
        </pc:spChg>
        <pc:picChg chg="add mod">
          <ac:chgData name="Kathy DePalma" userId="f5ecfb97-91e3-4b4b-b387-42e2ccea75ec" providerId="ADAL" clId="{A12A095D-638C-4A8A-9089-9E4942ECF72C}" dt="2024-06-27T20:38:39.462" v="24951" actId="1076"/>
          <ac:picMkLst>
            <pc:docMk/>
            <pc:sldMk cId="527834095" sldId="290"/>
            <ac:picMk id="4" creationId="{69399988-4BBF-AAA1-E405-AB4FA0EAC843}"/>
          </ac:picMkLst>
        </pc:picChg>
        <pc:picChg chg="del mod">
          <ac:chgData name="Kathy DePalma" userId="f5ecfb97-91e3-4b4b-b387-42e2ccea75ec" providerId="ADAL" clId="{A12A095D-638C-4A8A-9089-9E4942ECF72C}" dt="2024-06-27T20:38:30.985" v="24949" actId="478"/>
          <ac:picMkLst>
            <pc:docMk/>
            <pc:sldMk cId="527834095" sldId="290"/>
            <ac:picMk id="6" creationId="{7480345C-F660-DA8B-8D09-CEBC53F90446}"/>
          </ac:picMkLst>
        </pc:picChg>
        <pc:picChg chg="del">
          <ac:chgData name="Kathy DePalma" userId="f5ecfb97-91e3-4b4b-b387-42e2ccea75ec" providerId="ADAL" clId="{A12A095D-638C-4A8A-9089-9E4942ECF72C}" dt="2024-06-27T20:38:30.175" v="24948" actId="478"/>
          <ac:picMkLst>
            <pc:docMk/>
            <pc:sldMk cId="527834095" sldId="290"/>
            <ac:picMk id="10" creationId="{77CFBD3A-B771-F5FC-17DE-AA96DDCD0F47}"/>
          </ac:picMkLst>
        </pc:picChg>
      </pc:sldChg>
      <pc:sldChg chg="modSp add del mod ord">
        <pc:chgData name="Kathy DePalma" userId="f5ecfb97-91e3-4b4b-b387-42e2ccea75ec" providerId="ADAL" clId="{A12A095D-638C-4A8A-9089-9E4942ECF72C}" dt="2024-06-26T18:56:20.012" v="18695" actId="2696"/>
        <pc:sldMkLst>
          <pc:docMk/>
          <pc:sldMk cId="1187661039" sldId="291"/>
        </pc:sldMkLst>
        <pc:spChg chg="mod">
          <ac:chgData name="Kathy DePalma" userId="f5ecfb97-91e3-4b4b-b387-42e2ccea75ec" providerId="ADAL" clId="{A12A095D-638C-4A8A-9089-9E4942ECF72C}" dt="2024-06-26T18:13:50.584" v="18375" actId="20577"/>
          <ac:spMkLst>
            <pc:docMk/>
            <pc:sldMk cId="1187661039" sldId="291"/>
            <ac:spMk id="3" creationId="{6A1C7D81-BF15-407D-7E45-F61F3F5FE7D9}"/>
          </ac:spMkLst>
        </pc:spChg>
      </pc:sldChg>
      <pc:sldChg chg="addSp delSp modSp add mod setBg modNotes modNotesTx">
        <pc:chgData name="Kathy DePalma" userId="f5ecfb97-91e3-4b4b-b387-42e2ccea75ec" providerId="ADAL" clId="{A12A095D-638C-4A8A-9089-9E4942ECF72C}" dt="2024-06-28T18:20:00.142" v="29390" actId="6549"/>
        <pc:sldMkLst>
          <pc:docMk/>
          <pc:sldMk cId="1649536347" sldId="292"/>
        </pc:sldMkLst>
        <pc:spChg chg="mod">
          <ac:chgData name="Kathy DePalma" userId="f5ecfb97-91e3-4b4b-b387-42e2ccea75ec" providerId="ADAL" clId="{A12A095D-638C-4A8A-9089-9E4942ECF72C}" dt="2024-06-26T21:00:28.225" v="23747" actId="113"/>
          <ac:spMkLst>
            <pc:docMk/>
            <pc:sldMk cId="1649536347" sldId="292"/>
            <ac:spMk id="3" creationId="{6A1C7D81-BF15-407D-7E45-F61F3F5FE7D9}"/>
          </ac:spMkLst>
        </pc:spChg>
        <pc:spChg chg="mod">
          <ac:chgData name="Kathy DePalma" userId="f5ecfb97-91e3-4b4b-b387-42e2ccea75ec" providerId="ADAL" clId="{A12A095D-638C-4A8A-9089-9E4942ECF72C}" dt="2024-06-27T20:48:30.319" v="25074" actId="339"/>
          <ac:spMkLst>
            <pc:docMk/>
            <pc:sldMk cId="1649536347" sldId="292"/>
            <ac:spMk id="111" creationId="{00000000-0000-0000-0000-000000000000}"/>
          </ac:spMkLst>
        </pc:spChg>
        <pc:spChg chg="mod">
          <ac:chgData name="Kathy DePalma" userId="f5ecfb97-91e3-4b4b-b387-42e2ccea75ec" providerId="ADAL" clId="{A12A095D-638C-4A8A-9089-9E4942ECF72C}" dt="2024-06-27T21:12:48.655" v="25502" actId="1076"/>
          <ac:spMkLst>
            <pc:docMk/>
            <pc:sldMk cId="1649536347" sldId="292"/>
            <ac:spMk id="116" creationId="{00000000-0000-0000-0000-000000000000}"/>
          </ac:spMkLst>
        </pc:spChg>
        <pc:picChg chg="add mod">
          <ac:chgData name="Kathy DePalma" userId="f5ecfb97-91e3-4b4b-b387-42e2ccea75ec" providerId="ADAL" clId="{A12A095D-638C-4A8A-9089-9E4942ECF72C}" dt="2024-06-27T20:37:43.056" v="24939" actId="1076"/>
          <ac:picMkLst>
            <pc:docMk/>
            <pc:sldMk cId="1649536347" sldId="292"/>
            <ac:picMk id="4" creationId="{7006DB05-1BC9-6C79-6D88-753F317A480D}"/>
          </ac:picMkLst>
        </pc:picChg>
        <pc:picChg chg="del mod">
          <ac:chgData name="Kathy DePalma" userId="f5ecfb97-91e3-4b4b-b387-42e2ccea75ec" providerId="ADAL" clId="{A12A095D-638C-4A8A-9089-9E4942ECF72C}" dt="2024-06-27T20:37:37.079" v="24936" actId="478"/>
          <ac:picMkLst>
            <pc:docMk/>
            <pc:sldMk cId="1649536347" sldId="292"/>
            <ac:picMk id="6" creationId="{7480345C-F660-DA8B-8D09-CEBC53F90446}"/>
          </ac:picMkLst>
        </pc:picChg>
        <pc:picChg chg="del">
          <ac:chgData name="Kathy DePalma" userId="f5ecfb97-91e3-4b4b-b387-42e2ccea75ec" providerId="ADAL" clId="{A12A095D-638C-4A8A-9089-9E4942ECF72C}" dt="2024-06-27T20:37:37.886" v="24937" actId="478"/>
          <ac:picMkLst>
            <pc:docMk/>
            <pc:sldMk cId="1649536347" sldId="292"/>
            <ac:picMk id="10" creationId="{77CFBD3A-B771-F5FC-17DE-AA96DDCD0F47}"/>
          </ac:picMkLst>
        </pc:picChg>
      </pc:sldChg>
      <pc:sldChg chg="addSp delSp modSp add mod setBg modNotes modNotesTx">
        <pc:chgData name="Kathy DePalma" userId="f5ecfb97-91e3-4b4b-b387-42e2ccea75ec" providerId="ADAL" clId="{A12A095D-638C-4A8A-9089-9E4942ECF72C}" dt="2024-06-27T21:11:35.115" v="25484" actId="1076"/>
        <pc:sldMkLst>
          <pc:docMk/>
          <pc:sldMk cId="2784655736" sldId="293"/>
        </pc:sldMkLst>
        <pc:spChg chg="mod">
          <ac:chgData name="Kathy DePalma" userId="f5ecfb97-91e3-4b4b-b387-42e2ccea75ec" providerId="ADAL" clId="{A12A095D-638C-4A8A-9089-9E4942ECF72C}" dt="2024-06-26T17:25:35.808" v="18127" actId="1076"/>
          <ac:spMkLst>
            <pc:docMk/>
            <pc:sldMk cId="2784655736" sldId="293"/>
            <ac:spMk id="2" creationId="{4592AE04-12A2-7559-ED8E-E52801DE88E3}"/>
          </ac:spMkLst>
        </pc:spChg>
        <pc:spChg chg="mod">
          <ac:chgData name="Kathy DePalma" userId="f5ecfb97-91e3-4b4b-b387-42e2ccea75ec" providerId="ADAL" clId="{A12A095D-638C-4A8A-9089-9E4942ECF72C}" dt="2024-06-26T20:58:42.685" v="23738" actId="113"/>
          <ac:spMkLst>
            <pc:docMk/>
            <pc:sldMk cId="2784655736" sldId="293"/>
            <ac:spMk id="3" creationId="{6A1C7D81-BF15-407D-7E45-F61F3F5FE7D9}"/>
          </ac:spMkLst>
        </pc:spChg>
        <pc:spChg chg="mod">
          <ac:chgData name="Kathy DePalma" userId="f5ecfb97-91e3-4b4b-b387-42e2ccea75ec" providerId="ADAL" clId="{A12A095D-638C-4A8A-9089-9E4942ECF72C}" dt="2024-06-27T20:48:00.266" v="25064" actId="339"/>
          <ac:spMkLst>
            <pc:docMk/>
            <pc:sldMk cId="2784655736" sldId="293"/>
            <ac:spMk id="111" creationId="{00000000-0000-0000-0000-000000000000}"/>
          </ac:spMkLst>
        </pc:spChg>
        <pc:spChg chg="mod">
          <ac:chgData name="Kathy DePalma" userId="f5ecfb97-91e3-4b4b-b387-42e2ccea75ec" providerId="ADAL" clId="{A12A095D-638C-4A8A-9089-9E4942ECF72C}" dt="2024-06-27T21:11:35.115" v="25484" actId="1076"/>
          <ac:spMkLst>
            <pc:docMk/>
            <pc:sldMk cId="2784655736" sldId="293"/>
            <ac:spMk id="116" creationId="{00000000-0000-0000-0000-000000000000}"/>
          </ac:spMkLst>
        </pc:spChg>
        <pc:picChg chg="add mod">
          <ac:chgData name="Kathy DePalma" userId="f5ecfb97-91e3-4b4b-b387-42e2ccea75ec" providerId="ADAL" clId="{A12A095D-638C-4A8A-9089-9E4942ECF72C}" dt="2024-06-27T20:37:01.698" v="24927" actId="1076"/>
          <ac:picMkLst>
            <pc:docMk/>
            <pc:sldMk cId="2784655736" sldId="293"/>
            <ac:picMk id="4" creationId="{E80C1375-C034-BC67-590F-3BF0C0419458}"/>
          </ac:picMkLst>
        </pc:picChg>
        <pc:picChg chg="del mod">
          <ac:chgData name="Kathy DePalma" userId="f5ecfb97-91e3-4b4b-b387-42e2ccea75ec" providerId="ADAL" clId="{A12A095D-638C-4A8A-9089-9E4942ECF72C}" dt="2024-06-27T20:36:53.936" v="24924" actId="478"/>
          <ac:picMkLst>
            <pc:docMk/>
            <pc:sldMk cId="2784655736" sldId="293"/>
            <ac:picMk id="6" creationId="{7480345C-F660-DA8B-8D09-CEBC53F90446}"/>
          </ac:picMkLst>
        </pc:picChg>
        <pc:picChg chg="del">
          <ac:chgData name="Kathy DePalma" userId="f5ecfb97-91e3-4b4b-b387-42e2ccea75ec" providerId="ADAL" clId="{A12A095D-638C-4A8A-9089-9E4942ECF72C}" dt="2024-06-27T20:36:55.024" v="24925" actId="478"/>
          <ac:picMkLst>
            <pc:docMk/>
            <pc:sldMk cId="2784655736" sldId="293"/>
            <ac:picMk id="10" creationId="{77CFBD3A-B771-F5FC-17DE-AA96DDCD0F47}"/>
          </ac:picMkLst>
        </pc:picChg>
      </pc:sldChg>
      <pc:sldChg chg="addSp delSp modSp add mod setBg modNotes modNotesTx">
        <pc:chgData name="Kathy DePalma" userId="f5ecfb97-91e3-4b4b-b387-42e2ccea75ec" providerId="ADAL" clId="{A12A095D-638C-4A8A-9089-9E4942ECF72C}" dt="2024-06-27T21:10:33.238" v="25472" actId="1076"/>
        <pc:sldMkLst>
          <pc:docMk/>
          <pc:sldMk cId="4269959546" sldId="294"/>
        </pc:sldMkLst>
        <pc:spChg chg="mod">
          <ac:chgData name="Kathy DePalma" userId="f5ecfb97-91e3-4b4b-b387-42e2ccea75ec" providerId="ADAL" clId="{A12A095D-638C-4A8A-9089-9E4942ECF72C}" dt="2024-06-26T20:57:27.282" v="23574" actId="113"/>
          <ac:spMkLst>
            <pc:docMk/>
            <pc:sldMk cId="4269959546" sldId="294"/>
            <ac:spMk id="3" creationId="{6A1C7D81-BF15-407D-7E45-F61F3F5FE7D9}"/>
          </ac:spMkLst>
        </pc:spChg>
        <pc:spChg chg="mod">
          <ac:chgData name="Kathy DePalma" userId="f5ecfb97-91e3-4b4b-b387-42e2ccea75ec" providerId="ADAL" clId="{A12A095D-638C-4A8A-9089-9E4942ECF72C}" dt="2024-06-27T21:10:14.563" v="25468" actId="1076"/>
          <ac:spMkLst>
            <pc:docMk/>
            <pc:sldMk cId="4269959546" sldId="294"/>
            <ac:spMk id="111" creationId="{00000000-0000-0000-0000-000000000000}"/>
          </ac:spMkLst>
        </pc:spChg>
        <pc:spChg chg="mod">
          <ac:chgData name="Kathy DePalma" userId="f5ecfb97-91e3-4b4b-b387-42e2ccea75ec" providerId="ADAL" clId="{A12A095D-638C-4A8A-9089-9E4942ECF72C}" dt="2024-06-27T21:10:33.238" v="25472" actId="1076"/>
          <ac:spMkLst>
            <pc:docMk/>
            <pc:sldMk cId="4269959546" sldId="294"/>
            <ac:spMk id="116" creationId="{00000000-0000-0000-0000-000000000000}"/>
          </ac:spMkLst>
        </pc:spChg>
        <pc:picChg chg="add mod">
          <ac:chgData name="Kathy DePalma" userId="f5ecfb97-91e3-4b4b-b387-42e2ccea75ec" providerId="ADAL" clId="{A12A095D-638C-4A8A-9089-9E4942ECF72C}" dt="2024-06-27T20:35:38.063" v="24912" actId="1076"/>
          <ac:picMkLst>
            <pc:docMk/>
            <pc:sldMk cId="4269959546" sldId="294"/>
            <ac:picMk id="4" creationId="{8FAC2D5D-9AC5-0C7D-4182-B6DA8ECC48BB}"/>
          </ac:picMkLst>
        </pc:picChg>
        <pc:picChg chg="del mod">
          <ac:chgData name="Kathy DePalma" userId="f5ecfb97-91e3-4b4b-b387-42e2ccea75ec" providerId="ADAL" clId="{A12A095D-638C-4A8A-9089-9E4942ECF72C}" dt="2024-06-27T20:35:29.933" v="24909" actId="478"/>
          <ac:picMkLst>
            <pc:docMk/>
            <pc:sldMk cId="4269959546" sldId="294"/>
            <ac:picMk id="6" creationId="{7480345C-F660-DA8B-8D09-CEBC53F90446}"/>
          </ac:picMkLst>
        </pc:picChg>
        <pc:picChg chg="mod">
          <ac:chgData name="Kathy DePalma" userId="f5ecfb97-91e3-4b4b-b387-42e2ccea75ec" providerId="ADAL" clId="{A12A095D-638C-4A8A-9089-9E4942ECF72C}" dt="2024-06-27T20:35:26.383" v="24908" actId="1076"/>
          <ac:picMkLst>
            <pc:docMk/>
            <pc:sldMk cId="4269959546" sldId="294"/>
            <ac:picMk id="8" creationId="{B89B3D6C-05A5-A90B-9A59-6D656FB87039}"/>
          </ac:picMkLst>
        </pc:picChg>
        <pc:picChg chg="del">
          <ac:chgData name="Kathy DePalma" userId="f5ecfb97-91e3-4b4b-b387-42e2ccea75ec" providerId="ADAL" clId="{A12A095D-638C-4A8A-9089-9E4942ECF72C}" dt="2024-06-27T20:35:30.542" v="24910" actId="478"/>
          <ac:picMkLst>
            <pc:docMk/>
            <pc:sldMk cId="4269959546" sldId="294"/>
            <ac:picMk id="10" creationId="{77CFBD3A-B771-F5FC-17DE-AA96DDCD0F47}"/>
          </ac:picMkLst>
        </pc:picChg>
      </pc:sldChg>
      <pc:sldChg chg="addSp delSp modSp add mod setBg modNotes modNotesTx">
        <pc:chgData name="Kathy DePalma" userId="f5ecfb97-91e3-4b4b-b387-42e2ccea75ec" providerId="ADAL" clId="{A12A095D-638C-4A8A-9089-9E4942ECF72C}" dt="2024-06-28T18:09:12.983" v="29183" actId="20577"/>
        <pc:sldMkLst>
          <pc:docMk/>
          <pc:sldMk cId="3787380701" sldId="295"/>
        </pc:sldMkLst>
        <pc:spChg chg="mod">
          <ac:chgData name="Kathy DePalma" userId="f5ecfb97-91e3-4b4b-b387-42e2ccea75ec" providerId="ADAL" clId="{A12A095D-638C-4A8A-9089-9E4942ECF72C}" dt="2024-06-28T18:09:12.983" v="29183" actId="20577"/>
          <ac:spMkLst>
            <pc:docMk/>
            <pc:sldMk cId="3787380701" sldId="295"/>
            <ac:spMk id="3" creationId="{6A1C7D81-BF15-407D-7E45-F61F3F5FE7D9}"/>
          </ac:spMkLst>
        </pc:spChg>
        <pc:spChg chg="mod">
          <ac:chgData name="Kathy DePalma" userId="f5ecfb97-91e3-4b4b-b387-42e2ccea75ec" providerId="ADAL" clId="{A12A095D-638C-4A8A-9089-9E4942ECF72C}" dt="2024-06-27T20:48:18.757" v="25069" actId="339"/>
          <ac:spMkLst>
            <pc:docMk/>
            <pc:sldMk cId="3787380701" sldId="295"/>
            <ac:spMk id="111" creationId="{00000000-0000-0000-0000-000000000000}"/>
          </ac:spMkLst>
        </pc:spChg>
        <pc:spChg chg="mod">
          <ac:chgData name="Kathy DePalma" userId="f5ecfb97-91e3-4b4b-b387-42e2ccea75ec" providerId="ADAL" clId="{A12A095D-638C-4A8A-9089-9E4942ECF72C}" dt="2024-06-27T21:12:13.772" v="25493" actId="1076"/>
          <ac:spMkLst>
            <pc:docMk/>
            <pc:sldMk cId="3787380701" sldId="295"/>
            <ac:spMk id="116" creationId="{00000000-0000-0000-0000-000000000000}"/>
          </ac:spMkLst>
        </pc:spChg>
        <pc:picChg chg="add mod">
          <ac:chgData name="Kathy DePalma" userId="f5ecfb97-91e3-4b4b-b387-42e2ccea75ec" providerId="ADAL" clId="{A12A095D-638C-4A8A-9089-9E4942ECF72C}" dt="2024-06-27T20:37:23.245" v="24933" actId="1076"/>
          <ac:picMkLst>
            <pc:docMk/>
            <pc:sldMk cId="3787380701" sldId="295"/>
            <ac:picMk id="4" creationId="{E5A9791A-9D3C-78DF-3195-D1C51FE0D256}"/>
          </ac:picMkLst>
        </pc:picChg>
        <pc:picChg chg="del mod">
          <ac:chgData name="Kathy DePalma" userId="f5ecfb97-91e3-4b4b-b387-42e2ccea75ec" providerId="ADAL" clId="{A12A095D-638C-4A8A-9089-9E4942ECF72C}" dt="2024-06-27T20:37:17.110" v="24930" actId="478"/>
          <ac:picMkLst>
            <pc:docMk/>
            <pc:sldMk cId="3787380701" sldId="295"/>
            <ac:picMk id="6" creationId="{7480345C-F660-DA8B-8D09-CEBC53F90446}"/>
          </ac:picMkLst>
        </pc:picChg>
        <pc:picChg chg="del">
          <ac:chgData name="Kathy DePalma" userId="f5ecfb97-91e3-4b4b-b387-42e2ccea75ec" providerId="ADAL" clId="{A12A095D-638C-4A8A-9089-9E4942ECF72C}" dt="2024-06-27T20:37:18.010" v="24931" actId="478"/>
          <ac:picMkLst>
            <pc:docMk/>
            <pc:sldMk cId="3787380701" sldId="295"/>
            <ac:picMk id="10" creationId="{77CFBD3A-B771-F5FC-17DE-AA96DDCD0F47}"/>
          </ac:picMkLst>
        </pc:picChg>
      </pc:sldChg>
      <pc:sldChg chg="addSp delSp modSp add mod setBg modNotes modNotesTx">
        <pc:chgData name="Kathy DePalma" userId="f5ecfb97-91e3-4b4b-b387-42e2ccea75ec" providerId="ADAL" clId="{A12A095D-638C-4A8A-9089-9E4942ECF72C}" dt="2024-06-27T21:09:51.648" v="25462" actId="1076"/>
        <pc:sldMkLst>
          <pc:docMk/>
          <pc:sldMk cId="113204744" sldId="296"/>
        </pc:sldMkLst>
        <pc:spChg chg="mod">
          <ac:chgData name="Kathy DePalma" userId="f5ecfb97-91e3-4b4b-b387-42e2ccea75ec" providerId="ADAL" clId="{A12A095D-638C-4A8A-9089-9E4942ECF72C}" dt="2024-06-26T21:01:10.820" v="23751" actId="113"/>
          <ac:spMkLst>
            <pc:docMk/>
            <pc:sldMk cId="113204744" sldId="296"/>
            <ac:spMk id="3" creationId="{6A1C7D81-BF15-407D-7E45-F61F3F5FE7D9}"/>
          </ac:spMkLst>
        </pc:spChg>
        <pc:spChg chg="mod">
          <ac:chgData name="Kathy DePalma" userId="f5ecfb97-91e3-4b4b-b387-42e2ccea75ec" providerId="ADAL" clId="{A12A095D-638C-4A8A-9089-9E4942ECF72C}" dt="2024-06-27T20:47:32.224" v="25054" actId="339"/>
          <ac:spMkLst>
            <pc:docMk/>
            <pc:sldMk cId="113204744" sldId="296"/>
            <ac:spMk id="111" creationId="{00000000-0000-0000-0000-000000000000}"/>
          </ac:spMkLst>
        </pc:spChg>
        <pc:spChg chg="add del mod">
          <ac:chgData name="Kathy DePalma" userId="f5ecfb97-91e3-4b4b-b387-42e2ccea75ec" providerId="ADAL" clId="{A12A095D-638C-4A8A-9089-9E4942ECF72C}" dt="2024-06-27T21:09:48.611" v="25461" actId="6549"/>
          <ac:spMkLst>
            <pc:docMk/>
            <pc:sldMk cId="113204744" sldId="296"/>
            <ac:spMk id="116" creationId="{00000000-0000-0000-0000-000000000000}"/>
          </ac:spMkLst>
        </pc:spChg>
        <pc:picChg chg="add mod">
          <ac:chgData name="Kathy DePalma" userId="f5ecfb97-91e3-4b4b-b387-42e2ccea75ec" providerId="ADAL" clId="{A12A095D-638C-4A8A-9089-9E4942ECF72C}" dt="2024-06-27T20:34:48.183" v="24903" actId="1076"/>
          <ac:picMkLst>
            <pc:docMk/>
            <pc:sldMk cId="113204744" sldId="296"/>
            <ac:picMk id="4" creationId="{E286A916-3AD9-8145-24B2-090A832E8DEF}"/>
          </ac:picMkLst>
        </pc:picChg>
        <pc:picChg chg="add del">
          <ac:chgData name="Kathy DePalma" userId="f5ecfb97-91e3-4b4b-b387-42e2ccea75ec" providerId="ADAL" clId="{A12A095D-638C-4A8A-9089-9E4942ECF72C}" dt="2024-06-27T21:07:36.987" v="25435" actId="478"/>
          <ac:picMkLst>
            <pc:docMk/>
            <pc:sldMk cId="113204744" sldId="296"/>
            <ac:picMk id="5" creationId="{490EFD37-565E-74D0-EB42-017092208A29}"/>
          </ac:picMkLst>
        </pc:picChg>
        <pc:picChg chg="del mod">
          <ac:chgData name="Kathy DePalma" userId="f5ecfb97-91e3-4b4b-b387-42e2ccea75ec" providerId="ADAL" clId="{A12A095D-638C-4A8A-9089-9E4942ECF72C}" dt="2024-06-27T20:34:40.598" v="24900" actId="478"/>
          <ac:picMkLst>
            <pc:docMk/>
            <pc:sldMk cId="113204744" sldId="296"/>
            <ac:picMk id="6" creationId="{7480345C-F660-DA8B-8D09-CEBC53F90446}"/>
          </ac:picMkLst>
        </pc:picChg>
        <pc:picChg chg="mod">
          <ac:chgData name="Kathy DePalma" userId="f5ecfb97-91e3-4b4b-b387-42e2ccea75ec" providerId="ADAL" clId="{A12A095D-638C-4A8A-9089-9E4942ECF72C}" dt="2024-06-27T21:09:51.648" v="25462" actId="1076"/>
          <ac:picMkLst>
            <pc:docMk/>
            <pc:sldMk cId="113204744" sldId="296"/>
            <ac:picMk id="8" creationId="{B89B3D6C-05A5-A90B-9A59-6D656FB87039}"/>
          </ac:picMkLst>
        </pc:picChg>
        <pc:picChg chg="del">
          <ac:chgData name="Kathy DePalma" userId="f5ecfb97-91e3-4b4b-b387-42e2ccea75ec" providerId="ADAL" clId="{A12A095D-638C-4A8A-9089-9E4942ECF72C}" dt="2024-06-27T20:34:42.187" v="24901" actId="478"/>
          <ac:picMkLst>
            <pc:docMk/>
            <pc:sldMk cId="113204744" sldId="296"/>
            <ac:picMk id="10" creationId="{77CFBD3A-B771-F5FC-17DE-AA96DDCD0F47}"/>
          </ac:picMkLst>
        </pc:picChg>
      </pc:sldChg>
      <pc:sldChg chg="addSp delSp modSp add mod setBg modNotes">
        <pc:chgData name="Kathy DePalma" userId="f5ecfb97-91e3-4b4b-b387-42e2ccea75ec" providerId="ADAL" clId="{A12A095D-638C-4A8A-9089-9E4942ECF72C}" dt="2024-06-27T21:04:58.050" v="25404" actId="14100"/>
        <pc:sldMkLst>
          <pc:docMk/>
          <pc:sldMk cId="2847881572" sldId="297"/>
        </pc:sldMkLst>
        <pc:spChg chg="mod">
          <ac:chgData name="Kathy DePalma" userId="f5ecfb97-91e3-4b4b-b387-42e2ccea75ec" providerId="ADAL" clId="{A12A095D-638C-4A8A-9089-9E4942ECF72C}" dt="2024-06-27T21:03:22.400" v="25392" actId="20577"/>
          <ac:spMkLst>
            <pc:docMk/>
            <pc:sldMk cId="2847881572" sldId="297"/>
            <ac:spMk id="3" creationId="{6A1C7D81-BF15-407D-7E45-F61F3F5FE7D9}"/>
          </ac:spMkLst>
        </pc:spChg>
        <pc:spChg chg="add mod">
          <ac:chgData name="Kathy DePalma" userId="f5ecfb97-91e3-4b4b-b387-42e2ccea75ec" providerId="ADAL" clId="{A12A095D-638C-4A8A-9089-9E4942ECF72C}" dt="2024-06-27T21:04:58.050" v="25404" actId="14100"/>
          <ac:spMkLst>
            <pc:docMk/>
            <pc:sldMk cId="2847881572" sldId="297"/>
            <ac:spMk id="9" creationId="{09BF3784-1C59-50A4-AC36-B7EE8AB709EF}"/>
          </ac:spMkLst>
        </pc:spChg>
        <pc:spChg chg="mod">
          <ac:chgData name="Kathy DePalma" userId="f5ecfb97-91e3-4b4b-b387-42e2ccea75ec" providerId="ADAL" clId="{A12A095D-638C-4A8A-9089-9E4942ECF72C}" dt="2024-06-27T20:46:13.735" v="25037" actId="21"/>
          <ac:spMkLst>
            <pc:docMk/>
            <pc:sldMk cId="2847881572" sldId="297"/>
            <ac:spMk id="111" creationId="{00000000-0000-0000-0000-000000000000}"/>
          </ac:spMkLst>
        </pc:spChg>
        <pc:spChg chg="del mod">
          <ac:chgData name="Kathy DePalma" userId="f5ecfb97-91e3-4b4b-b387-42e2ccea75ec" providerId="ADAL" clId="{A12A095D-638C-4A8A-9089-9E4942ECF72C}" dt="2024-06-27T20:44:55.078" v="25032" actId="478"/>
          <ac:spMkLst>
            <pc:docMk/>
            <pc:sldMk cId="2847881572" sldId="297"/>
            <ac:spMk id="116" creationId="{00000000-0000-0000-0000-000000000000}"/>
          </ac:spMkLst>
        </pc:spChg>
        <pc:picChg chg="add del mod">
          <ac:chgData name="Kathy DePalma" userId="f5ecfb97-91e3-4b4b-b387-42e2ccea75ec" providerId="ADAL" clId="{A12A095D-638C-4A8A-9089-9E4942ECF72C}" dt="2024-06-27T21:03:33.054" v="25393" actId="478"/>
          <ac:picMkLst>
            <pc:docMk/>
            <pc:sldMk cId="2847881572" sldId="297"/>
            <ac:picMk id="5" creationId="{5CBAA2D2-39BC-03BE-54F0-6DE6AC3DC05E}"/>
          </ac:picMkLst>
        </pc:picChg>
        <pc:picChg chg="del mod">
          <ac:chgData name="Kathy DePalma" userId="f5ecfb97-91e3-4b4b-b387-42e2ccea75ec" providerId="ADAL" clId="{A12A095D-638C-4A8A-9089-9E4942ECF72C}" dt="2024-06-27T20:25:14.812" v="24757" actId="478"/>
          <ac:picMkLst>
            <pc:docMk/>
            <pc:sldMk cId="2847881572" sldId="297"/>
            <ac:picMk id="6" creationId="{7480345C-F660-DA8B-8D09-CEBC53F90446}"/>
          </ac:picMkLst>
        </pc:picChg>
        <pc:picChg chg="add mod">
          <ac:chgData name="Kathy DePalma" userId="f5ecfb97-91e3-4b4b-b387-42e2ccea75ec" providerId="ADAL" clId="{A12A095D-638C-4A8A-9089-9E4942ECF72C}" dt="2024-06-27T20:36:08.858" v="24917" actId="1076"/>
          <ac:picMkLst>
            <pc:docMk/>
            <pc:sldMk cId="2847881572" sldId="297"/>
            <ac:picMk id="7" creationId="{50EDCF69-3932-7C3C-99A4-5C93F5A5AF00}"/>
          </ac:picMkLst>
        </pc:picChg>
        <pc:picChg chg="mod">
          <ac:chgData name="Kathy DePalma" userId="f5ecfb97-91e3-4b4b-b387-42e2ccea75ec" providerId="ADAL" clId="{A12A095D-638C-4A8A-9089-9E4942ECF72C}" dt="2024-06-27T20:46:43.883" v="25042" actId="1076"/>
          <ac:picMkLst>
            <pc:docMk/>
            <pc:sldMk cId="2847881572" sldId="297"/>
            <ac:picMk id="8" creationId="{B89B3D6C-05A5-A90B-9A59-6D656FB87039}"/>
          </ac:picMkLst>
        </pc:picChg>
        <pc:picChg chg="del mod">
          <ac:chgData name="Kathy DePalma" userId="f5ecfb97-91e3-4b4b-b387-42e2ccea75ec" providerId="ADAL" clId="{A12A095D-638C-4A8A-9089-9E4942ECF72C}" dt="2024-06-27T20:36:03.291" v="24915" actId="478"/>
          <ac:picMkLst>
            <pc:docMk/>
            <pc:sldMk cId="2847881572" sldId="297"/>
            <ac:picMk id="10" creationId="{77CFBD3A-B771-F5FC-17DE-AA96DDCD0F47}"/>
          </ac:picMkLst>
        </pc:picChg>
      </pc:sldChg>
      <pc:sldChg chg="addSp delSp modSp mod setBg">
        <pc:chgData name="Kathy DePalma" userId="f5ecfb97-91e3-4b4b-b387-42e2ccea75ec" providerId="ADAL" clId="{A12A095D-638C-4A8A-9089-9E4942ECF72C}" dt="2024-06-27T21:13:50.202" v="25520" actId="1076"/>
        <pc:sldMkLst>
          <pc:docMk/>
          <pc:sldMk cId="1928556580" sldId="298"/>
        </pc:sldMkLst>
        <pc:spChg chg="mod">
          <ac:chgData name="Kathy DePalma" userId="f5ecfb97-91e3-4b4b-b387-42e2ccea75ec" providerId="ADAL" clId="{A12A095D-638C-4A8A-9089-9E4942ECF72C}" dt="2024-06-27T20:53:33.476" v="25115" actId="14100"/>
          <ac:spMkLst>
            <pc:docMk/>
            <pc:sldMk cId="1928556580" sldId="298"/>
            <ac:spMk id="3" creationId="{6A1C7D81-BF15-407D-7E45-F61F3F5FE7D9}"/>
          </ac:spMkLst>
        </pc:spChg>
        <pc:spChg chg="mod">
          <ac:chgData name="Kathy DePalma" userId="f5ecfb97-91e3-4b4b-b387-42e2ccea75ec" providerId="ADAL" clId="{A12A095D-638C-4A8A-9089-9E4942ECF72C}" dt="2024-06-27T20:54:01.591" v="25120" actId="14100"/>
          <ac:spMkLst>
            <pc:docMk/>
            <pc:sldMk cId="1928556580" sldId="298"/>
            <ac:spMk id="111" creationId="{00000000-0000-0000-0000-000000000000}"/>
          </ac:spMkLst>
        </pc:spChg>
        <pc:spChg chg="mod">
          <ac:chgData name="Kathy DePalma" userId="f5ecfb97-91e3-4b4b-b387-42e2ccea75ec" providerId="ADAL" clId="{A12A095D-638C-4A8A-9089-9E4942ECF72C}" dt="2024-06-27T21:13:50.202" v="25520" actId="1076"/>
          <ac:spMkLst>
            <pc:docMk/>
            <pc:sldMk cId="1928556580" sldId="298"/>
            <ac:spMk id="116" creationId="{00000000-0000-0000-0000-000000000000}"/>
          </ac:spMkLst>
        </pc:spChg>
        <pc:picChg chg="add mod">
          <ac:chgData name="Kathy DePalma" userId="f5ecfb97-91e3-4b4b-b387-42e2ccea75ec" providerId="ADAL" clId="{A12A095D-638C-4A8A-9089-9E4942ECF72C}" dt="2024-06-27T20:38:10.873" v="24945" actId="1076"/>
          <ac:picMkLst>
            <pc:docMk/>
            <pc:sldMk cId="1928556580" sldId="298"/>
            <ac:picMk id="4" creationId="{A932F02C-288B-F9CB-6439-39F582F22FCA}"/>
          </ac:picMkLst>
        </pc:picChg>
        <pc:picChg chg="del mod">
          <ac:chgData name="Kathy DePalma" userId="f5ecfb97-91e3-4b4b-b387-42e2ccea75ec" providerId="ADAL" clId="{A12A095D-638C-4A8A-9089-9E4942ECF72C}" dt="2024-06-27T20:38:03.970" v="24943" actId="478"/>
          <ac:picMkLst>
            <pc:docMk/>
            <pc:sldMk cId="1928556580" sldId="298"/>
            <ac:picMk id="6" creationId="{7480345C-F660-DA8B-8D09-CEBC53F90446}"/>
          </ac:picMkLst>
        </pc:picChg>
        <pc:picChg chg="del">
          <ac:chgData name="Kathy DePalma" userId="f5ecfb97-91e3-4b4b-b387-42e2ccea75ec" providerId="ADAL" clId="{A12A095D-638C-4A8A-9089-9E4942ECF72C}" dt="2024-06-27T20:38:02.293" v="24942" actId="478"/>
          <ac:picMkLst>
            <pc:docMk/>
            <pc:sldMk cId="1928556580" sldId="298"/>
            <ac:picMk id="10" creationId="{77CFBD3A-B771-F5FC-17DE-AA96DDCD0F47}"/>
          </ac:picMkLst>
        </pc:picChg>
      </pc:sldChg>
      <pc:sldChg chg="addSp delSp modSp add mod setBg modNotesTx">
        <pc:chgData name="Kathy DePalma" userId="f5ecfb97-91e3-4b4b-b387-42e2ccea75ec" providerId="ADAL" clId="{A12A095D-638C-4A8A-9089-9E4942ECF72C}" dt="2024-06-28T14:22:45.181" v="27242" actId="6549"/>
        <pc:sldMkLst>
          <pc:docMk/>
          <pc:sldMk cId="3723402321" sldId="299"/>
        </pc:sldMkLst>
        <pc:spChg chg="mod">
          <ac:chgData name="Kathy DePalma" userId="f5ecfb97-91e3-4b4b-b387-42e2ccea75ec" providerId="ADAL" clId="{A12A095D-638C-4A8A-9089-9E4942ECF72C}" dt="2024-06-27T16:34:06.137" v="24518" actId="1076"/>
          <ac:spMkLst>
            <pc:docMk/>
            <pc:sldMk cId="3723402321" sldId="299"/>
            <ac:spMk id="2" creationId="{4592AE04-12A2-7559-ED8E-E52801DE88E3}"/>
          </ac:spMkLst>
        </pc:spChg>
        <pc:spChg chg="mod">
          <ac:chgData name="Kathy DePalma" userId="f5ecfb97-91e3-4b4b-b387-42e2ccea75ec" providerId="ADAL" clId="{A12A095D-638C-4A8A-9089-9E4942ECF72C}" dt="2024-06-28T14:21:51.700" v="27240" actId="404"/>
          <ac:spMkLst>
            <pc:docMk/>
            <pc:sldMk cId="3723402321" sldId="299"/>
            <ac:spMk id="3" creationId="{6A1C7D81-BF15-407D-7E45-F61F3F5FE7D9}"/>
          </ac:spMkLst>
        </pc:spChg>
        <pc:spChg chg="mod">
          <ac:chgData name="Kathy DePalma" userId="f5ecfb97-91e3-4b4b-b387-42e2ccea75ec" providerId="ADAL" clId="{A12A095D-638C-4A8A-9089-9E4942ECF72C}" dt="2024-06-27T21:08:27.043" v="25447" actId="1076"/>
          <ac:spMkLst>
            <pc:docMk/>
            <pc:sldMk cId="3723402321" sldId="299"/>
            <ac:spMk id="111" creationId="{00000000-0000-0000-0000-000000000000}"/>
          </ac:spMkLst>
        </pc:spChg>
        <pc:spChg chg="mod">
          <ac:chgData name="Kathy DePalma" userId="f5ecfb97-91e3-4b4b-b387-42e2ccea75ec" providerId="ADAL" clId="{A12A095D-638C-4A8A-9089-9E4942ECF72C}" dt="2024-06-27T21:09:28.526" v="25458" actId="14100"/>
          <ac:spMkLst>
            <pc:docMk/>
            <pc:sldMk cId="3723402321" sldId="299"/>
            <ac:spMk id="116" creationId="{00000000-0000-0000-0000-000000000000}"/>
          </ac:spMkLst>
        </pc:spChg>
        <pc:picChg chg="add mod">
          <ac:chgData name="Kathy DePalma" userId="f5ecfb97-91e3-4b4b-b387-42e2ccea75ec" providerId="ADAL" clId="{A12A095D-638C-4A8A-9089-9E4942ECF72C}" dt="2024-06-27T20:30:34.939" v="24795" actId="1076"/>
          <ac:picMkLst>
            <pc:docMk/>
            <pc:sldMk cId="3723402321" sldId="299"/>
            <ac:picMk id="4" creationId="{85508EC4-E1B9-76EE-743D-BF7873167A3B}"/>
          </ac:picMkLst>
        </pc:picChg>
        <pc:picChg chg="del mod">
          <ac:chgData name="Kathy DePalma" userId="f5ecfb97-91e3-4b4b-b387-42e2ccea75ec" providerId="ADAL" clId="{A12A095D-638C-4A8A-9089-9E4942ECF72C}" dt="2024-06-27T20:30:12.065" v="24793" actId="478"/>
          <ac:picMkLst>
            <pc:docMk/>
            <pc:sldMk cId="3723402321" sldId="299"/>
            <ac:picMk id="6" creationId="{7480345C-F660-DA8B-8D09-CEBC53F90446}"/>
          </ac:picMkLst>
        </pc:picChg>
        <pc:picChg chg="mod">
          <ac:chgData name="Kathy DePalma" userId="f5ecfb97-91e3-4b4b-b387-42e2ccea75ec" providerId="ADAL" clId="{A12A095D-638C-4A8A-9089-9E4942ECF72C}" dt="2024-06-27T21:09:34.247" v="25459" actId="1076"/>
          <ac:picMkLst>
            <pc:docMk/>
            <pc:sldMk cId="3723402321" sldId="299"/>
            <ac:picMk id="8" creationId="{B89B3D6C-05A5-A90B-9A59-6D656FB87039}"/>
          </ac:picMkLst>
        </pc:picChg>
        <pc:picChg chg="del">
          <ac:chgData name="Kathy DePalma" userId="f5ecfb97-91e3-4b4b-b387-42e2ccea75ec" providerId="ADAL" clId="{A12A095D-638C-4A8A-9089-9E4942ECF72C}" dt="2024-06-27T20:30:12.065" v="24793" actId="478"/>
          <ac:picMkLst>
            <pc:docMk/>
            <pc:sldMk cId="3723402321" sldId="299"/>
            <ac:picMk id="10" creationId="{77CFBD3A-B771-F5FC-17DE-AA96DDCD0F47}"/>
          </ac:picMkLst>
        </pc:picChg>
      </pc:sldChg>
      <pc:sldChg chg="modSp add mod">
        <pc:chgData name="Kathy DePalma" userId="f5ecfb97-91e3-4b4b-b387-42e2ccea75ec" providerId="ADAL" clId="{A12A095D-638C-4A8A-9089-9E4942ECF72C}" dt="2024-06-27T21:10:50.047" v="25475" actId="207"/>
        <pc:sldMkLst>
          <pc:docMk/>
          <pc:sldMk cId="1473089634" sldId="300"/>
        </pc:sldMkLst>
        <pc:spChg chg="mod">
          <ac:chgData name="Kathy DePalma" userId="f5ecfb97-91e3-4b4b-b387-42e2ccea75ec" providerId="ADAL" clId="{A12A095D-638C-4A8A-9089-9E4942ECF72C}" dt="2024-06-27T20:59:17.936" v="25375" actId="6549"/>
          <ac:spMkLst>
            <pc:docMk/>
            <pc:sldMk cId="1473089634" sldId="300"/>
            <ac:spMk id="3" creationId="{6A1C7D81-BF15-407D-7E45-F61F3F5FE7D9}"/>
          </ac:spMkLst>
        </pc:spChg>
        <pc:spChg chg="mod">
          <ac:chgData name="Kathy DePalma" userId="f5ecfb97-91e3-4b4b-b387-42e2ccea75ec" providerId="ADAL" clId="{A12A095D-638C-4A8A-9089-9E4942ECF72C}" dt="2024-06-27T21:10:50.047" v="25475" actId="207"/>
          <ac:spMkLst>
            <pc:docMk/>
            <pc:sldMk cId="1473089634" sldId="300"/>
            <ac:spMk id="116" creationId="{00000000-0000-0000-0000-000000000000}"/>
          </ac:spMkLst>
        </pc:spChg>
      </pc:sldChg>
      <pc:sldChg chg="modSp add mod">
        <pc:chgData name="Kathy DePalma" userId="f5ecfb97-91e3-4b4b-b387-42e2ccea75ec" providerId="ADAL" clId="{A12A095D-638C-4A8A-9089-9E4942ECF72C}" dt="2024-06-28T17:13:51.437" v="27442" actId="20577"/>
        <pc:sldMkLst>
          <pc:docMk/>
          <pc:sldMk cId="3544443493" sldId="301"/>
        </pc:sldMkLst>
        <pc:spChg chg="mod">
          <ac:chgData name="Kathy DePalma" userId="f5ecfb97-91e3-4b4b-b387-42e2ccea75ec" providerId="ADAL" clId="{A12A095D-638C-4A8A-9089-9E4942ECF72C}" dt="2024-06-28T17:13:51.437" v="27442" actId="20577"/>
          <ac:spMkLst>
            <pc:docMk/>
            <pc:sldMk cId="3544443493" sldId="301"/>
            <ac:spMk id="4" creationId="{A74064E0-0921-2013-E112-E6B9142417B9}"/>
          </ac:spMkLst>
        </pc:spChg>
      </pc:sldChg>
      <pc:sldChg chg="modSp add del mod">
        <pc:chgData name="Kathy DePalma" userId="f5ecfb97-91e3-4b4b-b387-42e2ccea75ec" providerId="ADAL" clId="{A12A095D-638C-4A8A-9089-9E4942ECF72C}" dt="2024-06-28T18:14:47.243" v="29389" actId="6549"/>
        <pc:sldMkLst>
          <pc:docMk/>
          <pc:sldMk cId="2771021292" sldId="302"/>
        </pc:sldMkLst>
        <pc:spChg chg="mod">
          <ac:chgData name="Kathy DePalma" userId="f5ecfb97-91e3-4b4b-b387-42e2ccea75ec" providerId="ADAL" clId="{A12A095D-638C-4A8A-9089-9E4942ECF72C}" dt="2024-06-28T18:14:47.243" v="29389" actId="6549"/>
          <ac:spMkLst>
            <pc:docMk/>
            <pc:sldMk cId="2771021292" sldId="302"/>
            <ac:spMk id="3" creationId="{6A1C7D81-BF15-407D-7E45-F61F3F5FE7D9}"/>
          </ac:spMkLst>
        </pc:spChg>
      </pc:sldChg>
      <pc:sldMasterChg chg="setBg modSldLayout">
        <pc:chgData name="Kathy DePalma" userId="f5ecfb97-91e3-4b4b-b387-42e2ccea75ec" providerId="ADAL" clId="{A12A095D-638C-4A8A-9089-9E4942ECF72C}" dt="2024-06-27T20:08:31.449" v="24602"/>
        <pc:sldMasterMkLst>
          <pc:docMk/>
          <pc:sldMasterMk cId="0" sldId="2147483648"/>
        </pc:sldMasterMkLst>
        <pc:sldLayoutChg chg="setBg">
          <pc:chgData name="Kathy DePalma" userId="f5ecfb97-91e3-4b4b-b387-42e2ccea75ec" providerId="ADAL" clId="{A12A095D-638C-4A8A-9089-9E4942ECF72C}" dt="2024-06-27T20:08:31.449" v="24602"/>
          <pc:sldLayoutMkLst>
            <pc:docMk/>
            <pc:sldMasterMk cId="0" sldId="2147483648"/>
            <pc:sldLayoutMk cId="0" sldId="2147483649"/>
          </pc:sldLayoutMkLst>
        </pc:sldLayoutChg>
        <pc:sldLayoutChg chg="setBg">
          <pc:chgData name="Kathy DePalma" userId="f5ecfb97-91e3-4b4b-b387-42e2ccea75ec" providerId="ADAL" clId="{A12A095D-638C-4A8A-9089-9E4942ECF72C}" dt="2024-06-27T20:08:31.449" v="24602"/>
          <pc:sldLayoutMkLst>
            <pc:docMk/>
            <pc:sldMasterMk cId="0" sldId="2147483648"/>
            <pc:sldLayoutMk cId="0" sldId="2147483650"/>
          </pc:sldLayoutMkLst>
        </pc:sldLayoutChg>
        <pc:sldLayoutChg chg="setBg">
          <pc:chgData name="Kathy DePalma" userId="f5ecfb97-91e3-4b4b-b387-42e2ccea75ec" providerId="ADAL" clId="{A12A095D-638C-4A8A-9089-9E4942ECF72C}" dt="2024-06-27T20:08:31.449" v="24602"/>
          <pc:sldLayoutMkLst>
            <pc:docMk/>
            <pc:sldMasterMk cId="0" sldId="2147483648"/>
            <pc:sldLayoutMk cId="0" sldId="2147483651"/>
          </pc:sldLayoutMkLst>
        </pc:sldLayoutChg>
        <pc:sldLayoutChg chg="setBg">
          <pc:chgData name="Kathy DePalma" userId="f5ecfb97-91e3-4b4b-b387-42e2ccea75ec" providerId="ADAL" clId="{A12A095D-638C-4A8A-9089-9E4942ECF72C}" dt="2024-06-27T20:08:31.449" v="24602"/>
          <pc:sldLayoutMkLst>
            <pc:docMk/>
            <pc:sldMasterMk cId="0" sldId="2147483648"/>
            <pc:sldLayoutMk cId="0" sldId="2147483652"/>
          </pc:sldLayoutMkLst>
        </pc:sldLayoutChg>
        <pc:sldLayoutChg chg="setBg">
          <pc:chgData name="Kathy DePalma" userId="f5ecfb97-91e3-4b4b-b387-42e2ccea75ec" providerId="ADAL" clId="{A12A095D-638C-4A8A-9089-9E4942ECF72C}" dt="2024-06-27T20:08:31.449" v="24602"/>
          <pc:sldLayoutMkLst>
            <pc:docMk/>
            <pc:sldMasterMk cId="0" sldId="2147483648"/>
            <pc:sldLayoutMk cId="0" sldId="2147483653"/>
          </pc:sldLayoutMkLst>
        </pc:sldLayoutChg>
        <pc:sldLayoutChg chg="setBg">
          <pc:chgData name="Kathy DePalma" userId="f5ecfb97-91e3-4b4b-b387-42e2ccea75ec" providerId="ADAL" clId="{A12A095D-638C-4A8A-9089-9E4942ECF72C}" dt="2024-06-27T20:08:31.449" v="24602"/>
          <pc:sldLayoutMkLst>
            <pc:docMk/>
            <pc:sldMasterMk cId="0" sldId="2147483648"/>
            <pc:sldLayoutMk cId="0" sldId="2147483654"/>
          </pc:sldLayoutMkLst>
        </pc:sldLayoutChg>
        <pc:sldLayoutChg chg="setBg">
          <pc:chgData name="Kathy DePalma" userId="f5ecfb97-91e3-4b4b-b387-42e2ccea75ec" providerId="ADAL" clId="{A12A095D-638C-4A8A-9089-9E4942ECF72C}" dt="2024-06-27T20:08:31.449" v="24602"/>
          <pc:sldLayoutMkLst>
            <pc:docMk/>
            <pc:sldMasterMk cId="0" sldId="2147483648"/>
            <pc:sldLayoutMk cId="0" sldId="2147483655"/>
          </pc:sldLayoutMkLst>
        </pc:sldLayoutChg>
        <pc:sldLayoutChg chg="setBg">
          <pc:chgData name="Kathy DePalma" userId="f5ecfb97-91e3-4b4b-b387-42e2ccea75ec" providerId="ADAL" clId="{A12A095D-638C-4A8A-9089-9E4942ECF72C}" dt="2024-06-27T20:08:31.449" v="24602"/>
          <pc:sldLayoutMkLst>
            <pc:docMk/>
            <pc:sldMasterMk cId="0" sldId="2147483648"/>
            <pc:sldLayoutMk cId="0" sldId="2147483656"/>
          </pc:sldLayoutMkLst>
        </pc:sldLayoutChg>
        <pc:sldLayoutChg chg="setBg">
          <pc:chgData name="Kathy DePalma" userId="f5ecfb97-91e3-4b4b-b387-42e2ccea75ec" providerId="ADAL" clId="{A12A095D-638C-4A8A-9089-9E4942ECF72C}" dt="2024-06-27T20:08:31.449" v="24602"/>
          <pc:sldLayoutMkLst>
            <pc:docMk/>
            <pc:sldMasterMk cId="0" sldId="2147483648"/>
            <pc:sldLayoutMk cId="0" sldId="2147483657"/>
          </pc:sldLayoutMkLst>
        </pc:sldLayoutChg>
        <pc:sldLayoutChg chg="setBg">
          <pc:chgData name="Kathy DePalma" userId="f5ecfb97-91e3-4b4b-b387-42e2ccea75ec" providerId="ADAL" clId="{A12A095D-638C-4A8A-9089-9E4942ECF72C}" dt="2024-06-27T20:08:31.449" v="24602"/>
          <pc:sldLayoutMkLst>
            <pc:docMk/>
            <pc:sldMasterMk cId="0" sldId="2147483648"/>
            <pc:sldLayoutMk cId="0" sldId="2147483658"/>
          </pc:sldLayoutMkLst>
        </pc:sldLayoutChg>
        <pc:sldLayoutChg chg="setBg">
          <pc:chgData name="Kathy DePalma" userId="f5ecfb97-91e3-4b4b-b387-42e2ccea75ec" providerId="ADAL" clId="{A12A095D-638C-4A8A-9089-9E4942ECF72C}" dt="2024-06-27T20:08:31.449" v="24602"/>
          <pc:sldLayoutMkLst>
            <pc:docMk/>
            <pc:sldMasterMk cId="0" sldId="2147483648"/>
            <pc:sldLayoutMk cId="0" sldId="2147483659"/>
          </pc:sldLayoutMkLst>
        </pc:sldLayoutChg>
        <pc:sldLayoutChg chg="setBg">
          <pc:chgData name="Kathy DePalma" userId="f5ecfb97-91e3-4b4b-b387-42e2ccea75ec" providerId="ADAL" clId="{A12A095D-638C-4A8A-9089-9E4942ECF72C}" dt="2024-06-27T20:08:31.449" v="24602"/>
          <pc:sldLayoutMkLst>
            <pc:docMk/>
            <pc:sldMasterMk cId="0" sldId="2147483648"/>
            <pc:sldLayoutMk cId="0" sldId="2147483660"/>
          </pc:sldLayoutMkLst>
        </pc:sldLayoutChg>
      </pc:sldMasterChg>
    </pc:docChg>
  </pc:docChgLst>
  <pc:docChgLst>
    <pc:chgData name="John Phillips" userId="S::jphillips@aihec.org::f18c7085-0253-4255-88be-e0659150885f" providerId="AD" clId="Web-{EA3B9FB2-6FD9-D266-2254-6712C139E3A2}"/>
    <pc:docChg chg="modSld">
      <pc:chgData name="John Phillips" userId="S::jphillips@aihec.org::f18c7085-0253-4255-88be-e0659150885f" providerId="AD" clId="Web-{EA3B9FB2-6FD9-D266-2254-6712C139E3A2}" dt="2024-06-27T13:09:36.678" v="36" actId="20577"/>
      <pc:docMkLst>
        <pc:docMk/>
      </pc:docMkLst>
      <pc:sldChg chg="modSp">
        <pc:chgData name="John Phillips" userId="S::jphillips@aihec.org::f18c7085-0253-4255-88be-e0659150885f" providerId="AD" clId="Web-{EA3B9FB2-6FD9-D266-2254-6712C139E3A2}" dt="2024-06-27T13:09:36.678" v="36" actId="20577"/>
        <pc:sldMkLst>
          <pc:docMk/>
          <pc:sldMk cId="527834095" sldId="290"/>
        </pc:sldMkLst>
        <pc:spChg chg="mod">
          <ac:chgData name="John Phillips" userId="S::jphillips@aihec.org::f18c7085-0253-4255-88be-e0659150885f" providerId="AD" clId="Web-{EA3B9FB2-6FD9-D266-2254-6712C139E3A2}" dt="2024-06-27T13:09:36.678" v="36" actId="20577"/>
          <ac:spMkLst>
            <pc:docMk/>
            <pc:sldMk cId="527834095" sldId="290"/>
            <ac:spMk id="3" creationId="{6A1C7D81-BF15-407D-7E45-F61F3F5FE7D9}"/>
          </ac:spMkLst>
        </pc:spChg>
      </pc:sldChg>
    </pc:docChg>
  </pc:docChgLst>
  <pc:docChgLst>
    <pc:chgData name="Kathy DePalma" userId="S::kdepalma@aihec.org::f5ecfb97-91e3-4b4b-b387-42e2ccea75ec" providerId="AD" clId="Web-{583BBA6E-6B03-3D69-F60C-EDF4ADFC2CA4}"/>
    <pc:docChg chg="modSld">
      <pc:chgData name="Kathy DePalma" userId="S::kdepalma@aihec.org::f5ecfb97-91e3-4b4b-b387-42e2ccea75ec" providerId="AD" clId="Web-{583BBA6E-6B03-3D69-F60C-EDF4ADFC2CA4}" dt="2024-06-25T16:30:50.334" v="13" actId="1076"/>
      <pc:docMkLst>
        <pc:docMk/>
      </pc:docMkLst>
      <pc:sldChg chg="modSp">
        <pc:chgData name="Kathy DePalma" userId="S::kdepalma@aihec.org::f5ecfb97-91e3-4b4b-b387-42e2ccea75ec" providerId="AD" clId="Web-{583BBA6E-6B03-3D69-F60C-EDF4ADFC2CA4}" dt="2024-06-25T16:30:37.693" v="12" actId="20577"/>
        <pc:sldMkLst>
          <pc:docMk/>
          <pc:sldMk cId="0" sldId="257"/>
        </pc:sldMkLst>
        <pc:spChg chg="mod">
          <ac:chgData name="Kathy DePalma" userId="S::kdepalma@aihec.org::f5ecfb97-91e3-4b4b-b387-42e2ccea75ec" providerId="AD" clId="Web-{583BBA6E-6B03-3D69-F60C-EDF4ADFC2CA4}" dt="2024-06-25T16:30:37.693" v="12" actId="20577"/>
          <ac:spMkLst>
            <pc:docMk/>
            <pc:sldMk cId="0" sldId="257"/>
            <ac:spMk id="116" creationId="{00000000-0000-0000-0000-000000000000}"/>
          </ac:spMkLst>
        </pc:spChg>
      </pc:sldChg>
      <pc:sldChg chg="modSp">
        <pc:chgData name="Kathy DePalma" userId="S::kdepalma@aihec.org::f5ecfb97-91e3-4b4b-b387-42e2ccea75ec" providerId="AD" clId="Web-{583BBA6E-6B03-3D69-F60C-EDF4ADFC2CA4}" dt="2024-06-25T16:30:50.334" v="13" actId="1076"/>
        <pc:sldMkLst>
          <pc:docMk/>
          <pc:sldMk cId="989322412" sldId="278"/>
        </pc:sldMkLst>
        <pc:spChg chg="mod">
          <ac:chgData name="Kathy DePalma" userId="S::kdepalma@aihec.org::f5ecfb97-91e3-4b4b-b387-42e2ccea75ec" providerId="AD" clId="Web-{583BBA6E-6B03-3D69-F60C-EDF4ADFC2CA4}" dt="2024-06-25T16:30:50.334" v="13" actId="1076"/>
          <ac:spMkLst>
            <pc:docMk/>
            <pc:sldMk cId="989322412" sldId="278"/>
            <ac:spMk id="109" creationId="{00000000-0000-0000-0000-000000000000}"/>
          </ac:spMkLst>
        </pc:spChg>
      </pc:sldChg>
      <pc:sldChg chg="modSp">
        <pc:chgData name="Kathy DePalma" userId="S::kdepalma@aihec.org::f5ecfb97-91e3-4b4b-b387-42e2ccea75ec" providerId="AD" clId="Web-{583BBA6E-6B03-3D69-F60C-EDF4ADFC2CA4}" dt="2024-06-25T16:29:48.113" v="7" actId="20577"/>
        <pc:sldMkLst>
          <pc:docMk/>
          <pc:sldMk cId="2313295485" sldId="286"/>
        </pc:sldMkLst>
        <pc:spChg chg="mod">
          <ac:chgData name="Kathy DePalma" userId="S::kdepalma@aihec.org::f5ecfb97-91e3-4b4b-b387-42e2ccea75ec" providerId="AD" clId="Web-{583BBA6E-6B03-3D69-F60C-EDF4ADFC2CA4}" dt="2024-06-25T16:29:48.113" v="7" actId="20577"/>
          <ac:spMkLst>
            <pc:docMk/>
            <pc:sldMk cId="2313295485" sldId="286"/>
            <ac:spMk id="7" creationId="{06D8D9DB-CDA0-5205-31F2-F1928F3DCF61}"/>
          </ac:spMkLst>
        </pc:spChg>
      </pc:sldChg>
    </pc:docChg>
  </pc:docChgLst>
  <pc:docChgLst>
    <pc:chgData name="John Phillips" userId="S::jphillips@aihec.org::f18c7085-0253-4255-88be-e0659150885f" providerId="AD" clId="Web-{D9B0EB38-EA6E-5155-180C-FCDF61F8D34D}"/>
    <pc:docChg chg="modSld">
      <pc:chgData name="John Phillips" userId="S::jphillips@aihec.org::f18c7085-0253-4255-88be-e0659150885f" providerId="AD" clId="Web-{D9B0EB38-EA6E-5155-180C-FCDF61F8D34D}" dt="2024-06-27T12:49:36.187" v="167" actId="20577"/>
      <pc:docMkLst>
        <pc:docMk/>
      </pc:docMkLst>
      <pc:sldChg chg="modSp">
        <pc:chgData name="John Phillips" userId="S::jphillips@aihec.org::f18c7085-0253-4255-88be-e0659150885f" providerId="AD" clId="Web-{D9B0EB38-EA6E-5155-180C-FCDF61F8D34D}" dt="2024-06-27T12:45:14.358" v="37" actId="20577"/>
        <pc:sldMkLst>
          <pc:docMk/>
          <pc:sldMk cId="86780863" sldId="289"/>
        </pc:sldMkLst>
        <pc:spChg chg="mod">
          <ac:chgData name="John Phillips" userId="S::jphillips@aihec.org::f18c7085-0253-4255-88be-e0659150885f" providerId="AD" clId="Web-{D9B0EB38-EA6E-5155-180C-FCDF61F8D34D}" dt="2024-06-27T12:45:14.358" v="37" actId="20577"/>
          <ac:spMkLst>
            <pc:docMk/>
            <pc:sldMk cId="86780863" sldId="289"/>
            <ac:spMk id="116" creationId="{00000000-0000-0000-0000-000000000000}"/>
          </ac:spMkLst>
        </pc:spChg>
      </pc:sldChg>
      <pc:sldChg chg="modSp">
        <pc:chgData name="John Phillips" userId="S::jphillips@aihec.org::f18c7085-0253-4255-88be-e0659150885f" providerId="AD" clId="Web-{D9B0EB38-EA6E-5155-180C-FCDF61F8D34D}" dt="2024-06-27T12:47:18.077" v="70" actId="20577"/>
        <pc:sldMkLst>
          <pc:docMk/>
          <pc:sldMk cId="527834095" sldId="290"/>
        </pc:sldMkLst>
        <pc:spChg chg="mod">
          <ac:chgData name="John Phillips" userId="S::jphillips@aihec.org::f18c7085-0253-4255-88be-e0659150885f" providerId="AD" clId="Web-{D9B0EB38-EA6E-5155-180C-FCDF61F8D34D}" dt="2024-06-27T12:47:18.077" v="70" actId="20577"/>
          <ac:spMkLst>
            <pc:docMk/>
            <pc:sldMk cId="527834095" sldId="290"/>
            <ac:spMk id="116" creationId="{00000000-0000-0000-0000-000000000000}"/>
          </ac:spMkLst>
        </pc:spChg>
      </pc:sldChg>
      <pc:sldChg chg="modSp">
        <pc:chgData name="John Phillips" userId="S::jphillips@aihec.org::f18c7085-0253-4255-88be-e0659150885f" providerId="AD" clId="Web-{D9B0EB38-EA6E-5155-180C-FCDF61F8D34D}" dt="2024-06-27T12:49:16.968" v="141" actId="20577"/>
        <pc:sldMkLst>
          <pc:docMk/>
          <pc:sldMk cId="4269959546" sldId="294"/>
        </pc:sldMkLst>
        <pc:spChg chg="mod">
          <ac:chgData name="John Phillips" userId="S::jphillips@aihec.org::f18c7085-0253-4255-88be-e0659150885f" providerId="AD" clId="Web-{D9B0EB38-EA6E-5155-180C-FCDF61F8D34D}" dt="2024-06-27T12:49:16.968" v="141" actId="20577"/>
          <ac:spMkLst>
            <pc:docMk/>
            <pc:sldMk cId="4269959546" sldId="294"/>
            <ac:spMk id="116" creationId="{00000000-0000-0000-0000-000000000000}"/>
          </ac:spMkLst>
        </pc:spChg>
      </pc:sldChg>
      <pc:sldChg chg="modSp">
        <pc:chgData name="John Phillips" userId="S::jphillips@aihec.org::f18c7085-0253-4255-88be-e0659150885f" providerId="AD" clId="Web-{D9B0EB38-EA6E-5155-180C-FCDF61F8D34D}" dt="2024-06-27T12:49:36.187" v="167" actId="20577"/>
        <pc:sldMkLst>
          <pc:docMk/>
          <pc:sldMk cId="113204744" sldId="296"/>
        </pc:sldMkLst>
        <pc:spChg chg="mod">
          <ac:chgData name="John Phillips" userId="S::jphillips@aihec.org::f18c7085-0253-4255-88be-e0659150885f" providerId="AD" clId="Web-{D9B0EB38-EA6E-5155-180C-FCDF61F8D34D}" dt="2024-06-27T12:49:36.187" v="167" actId="20577"/>
          <ac:spMkLst>
            <pc:docMk/>
            <pc:sldMk cId="113204744" sldId="296"/>
            <ac:spMk id="116" creationId="{00000000-0000-0000-0000-000000000000}"/>
          </ac:spMkLst>
        </pc:spChg>
      </pc:sldChg>
      <pc:sldChg chg="modSp">
        <pc:chgData name="John Phillips" userId="S::jphillips@aihec.org::f18c7085-0253-4255-88be-e0659150885f" providerId="AD" clId="Web-{D9B0EB38-EA6E-5155-180C-FCDF61F8D34D}" dt="2024-06-27T12:47:46.968" v="117" actId="20577"/>
        <pc:sldMkLst>
          <pc:docMk/>
          <pc:sldMk cId="1928556580" sldId="298"/>
        </pc:sldMkLst>
        <pc:spChg chg="mod">
          <ac:chgData name="John Phillips" userId="S::jphillips@aihec.org::f18c7085-0253-4255-88be-e0659150885f" providerId="AD" clId="Web-{D9B0EB38-EA6E-5155-180C-FCDF61F8D34D}" dt="2024-06-27T12:47:46.968" v="117" actId="20577"/>
          <ac:spMkLst>
            <pc:docMk/>
            <pc:sldMk cId="1928556580" sldId="298"/>
            <ac:spMk id="116" creationId="{00000000-0000-0000-0000-000000000000}"/>
          </ac:spMkLst>
        </pc:spChg>
      </pc:sldChg>
    </pc:docChg>
  </pc:docChgLst>
  <pc:docChgLst>
    <pc:chgData name="Kathy DePalma" userId="S::kdepalma@aihec.org::f5ecfb97-91e3-4b4b-b387-42e2ccea75ec" providerId="AD" clId="Web-{4DEE835E-4BEA-ECBE-B23C-8CF4913B5641}"/>
    <pc:docChg chg="modSld">
      <pc:chgData name="Kathy DePalma" userId="S::kdepalma@aihec.org::f5ecfb97-91e3-4b4b-b387-42e2ccea75ec" providerId="AD" clId="Web-{4DEE835E-4BEA-ECBE-B23C-8CF4913B5641}" dt="2024-06-24T18:21:42.819" v="31" actId="1076"/>
      <pc:docMkLst>
        <pc:docMk/>
      </pc:docMkLst>
      <pc:sldChg chg="addSp delSp modSp">
        <pc:chgData name="Kathy DePalma" userId="S::kdepalma@aihec.org::f5ecfb97-91e3-4b4b-b387-42e2ccea75ec" providerId="AD" clId="Web-{4DEE835E-4BEA-ECBE-B23C-8CF4913B5641}" dt="2024-06-24T18:21:42.819" v="31" actId="1076"/>
        <pc:sldMkLst>
          <pc:docMk/>
          <pc:sldMk cId="1752656484" sldId="272"/>
        </pc:sldMkLst>
        <pc:picChg chg="del">
          <ac:chgData name="Kathy DePalma" userId="S::kdepalma@aihec.org::f5ecfb97-91e3-4b4b-b387-42e2ccea75ec" providerId="AD" clId="Web-{4DEE835E-4BEA-ECBE-B23C-8CF4913B5641}" dt="2024-06-24T18:15:10.896" v="0"/>
          <ac:picMkLst>
            <pc:docMk/>
            <pc:sldMk cId="1752656484" sldId="272"/>
            <ac:picMk id="3" creationId="{A8DAF1AC-F192-2C53-70F6-6EDB71DBDA74}"/>
          </ac:picMkLst>
        </pc:picChg>
        <pc:picChg chg="mod">
          <ac:chgData name="Kathy DePalma" userId="S::kdepalma@aihec.org::f5ecfb97-91e3-4b4b-b387-42e2ccea75ec" providerId="AD" clId="Web-{4DEE835E-4BEA-ECBE-B23C-8CF4913B5641}" dt="2024-06-24T18:21:39.288" v="30" actId="1076"/>
          <ac:picMkLst>
            <pc:docMk/>
            <pc:sldMk cId="1752656484" sldId="272"/>
            <ac:picMk id="5" creationId="{C0CBDC47-B0B7-EF4C-ABE8-894FF12156D8}"/>
          </ac:picMkLst>
        </pc:picChg>
        <pc:picChg chg="add del mod">
          <ac:chgData name="Kathy DePalma" userId="S::kdepalma@aihec.org::f5ecfb97-91e3-4b4b-b387-42e2ccea75ec" providerId="AD" clId="Web-{4DEE835E-4BEA-ECBE-B23C-8CF4913B5641}" dt="2024-06-24T18:19:24.235" v="13"/>
          <ac:picMkLst>
            <pc:docMk/>
            <pc:sldMk cId="1752656484" sldId="272"/>
            <ac:picMk id="6" creationId="{AF7D331B-F3B8-3500-5AB2-69805EF3C993}"/>
          </ac:picMkLst>
        </pc:picChg>
        <pc:picChg chg="add mod">
          <ac:chgData name="Kathy DePalma" userId="S::kdepalma@aihec.org::f5ecfb97-91e3-4b4b-b387-42e2ccea75ec" providerId="AD" clId="Web-{4DEE835E-4BEA-ECBE-B23C-8CF4913B5641}" dt="2024-06-24T18:21:42.819" v="31" actId="1076"/>
          <ac:picMkLst>
            <pc:docMk/>
            <pc:sldMk cId="1752656484" sldId="272"/>
            <ac:picMk id="13" creationId="{5E31ADEE-D107-0816-F501-16793B5C637D}"/>
          </ac:picMkLst>
        </pc:picChg>
        <pc:picChg chg="add del">
          <ac:chgData name="Kathy DePalma" userId="S::kdepalma@aihec.org::f5ecfb97-91e3-4b4b-b387-42e2ccea75ec" providerId="AD" clId="Web-{4DEE835E-4BEA-ECBE-B23C-8CF4913B5641}" dt="2024-06-24T18:17:49.435" v="3"/>
          <ac:picMkLst>
            <pc:docMk/>
            <pc:sldMk cId="1752656484" sldId="272"/>
            <ac:picMk id="14" creationId="{399DE49A-6FF4-3852-0CC8-9C2B44B29F4F}"/>
          </ac:picMkLst>
        </pc:picChg>
      </pc:sldChg>
    </pc:docChg>
  </pc:docChgLst>
  <pc:docChgLst>
    <pc:chgData name="Kathy DePalma" userId="S::kdepalma@aihec.org::f5ecfb97-91e3-4b4b-b387-42e2ccea75ec" providerId="AD" clId="Web-{2EAABC49-0B0B-8C2C-464A-41F1C4791470}"/>
    <pc:docChg chg="modSld">
      <pc:chgData name="Kathy DePalma" userId="S::kdepalma@aihec.org::f5ecfb97-91e3-4b4b-b387-42e2ccea75ec" providerId="AD" clId="Web-{2EAABC49-0B0B-8C2C-464A-41F1C4791470}" dt="2024-06-25T12:27:31.398" v="10" actId="20577"/>
      <pc:docMkLst>
        <pc:docMk/>
      </pc:docMkLst>
      <pc:sldChg chg="modSp">
        <pc:chgData name="Kathy DePalma" userId="S::kdepalma@aihec.org::f5ecfb97-91e3-4b4b-b387-42e2ccea75ec" providerId="AD" clId="Web-{2EAABC49-0B0B-8C2C-464A-41F1C4791470}" dt="2024-06-25T12:27:31.398" v="10" actId="20577"/>
        <pc:sldMkLst>
          <pc:docMk/>
          <pc:sldMk cId="1924454634" sldId="279"/>
        </pc:sldMkLst>
        <pc:spChg chg="mod">
          <ac:chgData name="Kathy DePalma" userId="S::kdepalma@aihec.org::f5ecfb97-91e3-4b4b-b387-42e2ccea75ec" providerId="AD" clId="Web-{2EAABC49-0B0B-8C2C-464A-41F1C4791470}" dt="2024-06-25T12:27:07.616" v="4" actId="20577"/>
          <ac:spMkLst>
            <pc:docMk/>
            <pc:sldMk cId="1924454634" sldId="279"/>
            <ac:spMk id="2" creationId="{464B78E6-F4D9-080E-BFF4-7C2704552C85}"/>
          </ac:spMkLst>
        </pc:spChg>
        <pc:spChg chg="mod">
          <ac:chgData name="Kathy DePalma" userId="S::kdepalma@aihec.org::f5ecfb97-91e3-4b4b-b387-42e2ccea75ec" providerId="AD" clId="Web-{2EAABC49-0B0B-8C2C-464A-41F1C4791470}" dt="2024-06-25T12:27:31.398" v="10" actId="20577"/>
          <ac:spMkLst>
            <pc:docMk/>
            <pc:sldMk cId="1924454634" sldId="279"/>
            <ac:spMk id="4" creationId="{1CE0C578-7396-8BA9-1791-34AB6495C909}"/>
          </ac:spMkLst>
        </pc:spChg>
      </pc:sldChg>
    </pc:docChg>
  </pc:docChgLst>
  <pc:docChgLst>
    <pc:chgData name="Kathy DePalma" userId="S::kdepalma@aihec.org::f5ecfb97-91e3-4b4b-b387-42e2ccea75ec" providerId="AD" clId="Web-{DC8C44D4-2090-A48E-804C-B19ED0DC77B2}"/>
    <pc:docChg chg="addSld modSld">
      <pc:chgData name="Kathy DePalma" userId="S::kdepalma@aihec.org::f5ecfb97-91e3-4b4b-b387-42e2ccea75ec" providerId="AD" clId="Web-{DC8C44D4-2090-A48E-804C-B19ED0DC77B2}" dt="2024-06-26T21:28:55.295" v="15" actId="20577"/>
      <pc:docMkLst>
        <pc:docMk/>
      </pc:docMkLst>
      <pc:sldChg chg="modSp add replId">
        <pc:chgData name="Kathy DePalma" userId="S::kdepalma@aihec.org::f5ecfb97-91e3-4b4b-b387-42e2ccea75ec" providerId="AD" clId="Web-{DC8C44D4-2090-A48E-804C-B19ED0DC77B2}" dt="2024-06-26T21:28:55.295" v="15" actId="20577"/>
        <pc:sldMkLst>
          <pc:docMk/>
          <pc:sldMk cId="1928556580" sldId="298"/>
        </pc:sldMkLst>
        <pc:spChg chg="mod">
          <ac:chgData name="Kathy DePalma" userId="S::kdepalma@aihec.org::f5ecfb97-91e3-4b4b-b387-42e2ccea75ec" providerId="AD" clId="Web-{DC8C44D4-2090-A48E-804C-B19ED0DC77B2}" dt="2024-06-26T21:28:55.295" v="15" actId="20577"/>
          <ac:spMkLst>
            <pc:docMk/>
            <pc:sldMk cId="1928556580" sldId="298"/>
            <ac:spMk id="3" creationId="{6A1C7D81-BF15-407D-7E45-F61F3F5FE7D9}"/>
          </ac:spMkLst>
        </pc:spChg>
      </pc:sldChg>
    </pc:docChg>
  </pc:docChgLst>
  <pc:docChgLst>
    <pc:chgData name="John Diaz" userId="S::jdiaz@aihec.org::44df6765-1efa-4b91-9bce-075059cb69ea" providerId="AD" clId="Web-{5B2910CE-ECF3-FD8A-3244-A9302522ED1C}"/>
    <pc:docChg chg="modSld">
      <pc:chgData name="John Diaz" userId="S::jdiaz@aihec.org::44df6765-1efa-4b91-9bce-075059cb69ea" providerId="AD" clId="Web-{5B2910CE-ECF3-FD8A-3244-A9302522ED1C}" dt="2024-06-03T21:57:49.991" v="4"/>
      <pc:docMkLst>
        <pc:docMk/>
      </pc:docMkLst>
      <pc:sldChg chg="addSp delSp modSp">
        <pc:chgData name="John Diaz" userId="S::jdiaz@aihec.org::44df6765-1efa-4b91-9bce-075059cb69ea" providerId="AD" clId="Web-{5B2910CE-ECF3-FD8A-3244-A9302522ED1C}" dt="2024-06-03T21:57:49.991" v="4"/>
        <pc:sldMkLst>
          <pc:docMk/>
          <pc:sldMk cId="1752656484" sldId="272"/>
        </pc:sldMkLst>
        <pc:picChg chg="add del mod">
          <ac:chgData name="John Diaz" userId="S::jdiaz@aihec.org::44df6765-1efa-4b91-9bce-075059cb69ea" providerId="AD" clId="Web-{5B2910CE-ECF3-FD8A-3244-A9302522ED1C}" dt="2024-06-03T21:57:49.991" v="4"/>
          <ac:picMkLst>
            <pc:docMk/>
            <pc:sldMk cId="1752656484" sldId="272"/>
            <ac:picMk id="3" creationId="{84EB3F33-59F4-C0AD-5BB8-E02FA639A7D4}"/>
          </ac:picMkLst>
        </pc:picChg>
      </pc:sldChg>
    </pc:docChg>
  </pc:docChgLst>
  <pc:docChgLst>
    <pc:chgData name="John Diaz" userId="S::jdiaz@aihec.org::44df6765-1efa-4b91-9bce-075059cb69ea" providerId="AD" clId="Web-{FA8EF330-506B-99C8-9852-E1D5F9D44B3B}"/>
    <pc:docChg chg="modSld">
      <pc:chgData name="John Diaz" userId="S::jdiaz@aihec.org::44df6765-1efa-4b91-9bce-075059cb69ea" providerId="AD" clId="Web-{FA8EF330-506B-99C8-9852-E1D5F9D44B3B}" dt="2024-06-05T16:45:49.181" v="70" actId="20577"/>
      <pc:docMkLst>
        <pc:docMk/>
      </pc:docMkLst>
      <pc:sldChg chg="modNotes">
        <pc:chgData name="John Diaz" userId="S::jdiaz@aihec.org::44df6765-1efa-4b91-9bce-075059cb69ea" providerId="AD" clId="Web-{FA8EF330-506B-99C8-9852-E1D5F9D44B3B}" dt="2024-06-05T16:43:56.532" v="50"/>
        <pc:sldMkLst>
          <pc:docMk/>
          <pc:sldMk cId="0" sldId="257"/>
        </pc:sldMkLst>
      </pc:sldChg>
      <pc:sldChg chg="modNotes">
        <pc:chgData name="John Diaz" userId="S::jdiaz@aihec.org::44df6765-1efa-4b91-9bce-075059cb69ea" providerId="AD" clId="Web-{FA8EF330-506B-99C8-9852-E1D5F9D44B3B}" dt="2024-06-05T16:44:56.271" v="52"/>
        <pc:sldMkLst>
          <pc:docMk/>
          <pc:sldMk cId="443274333" sldId="270"/>
        </pc:sldMkLst>
      </pc:sldChg>
      <pc:sldChg chg="modSp">
        <pc:chgData name="John Diaz" userId="S::jdiaz@aihec.org::44df6765-1efa-4b91-9bce-075059cb69ea" providerId="AD" clId="Web-{FA8EF330-506B-99C8-9852-E1D5F9D44B3B}" dt="2024-06-05T16:45:49.181" v="70" actId="20577"/>
        <pc:sldMkLst>
          <pc:docMk/>
          <pc:sldMk cId="896170359" sldId="275"/>
        </pc:sldMkLst>
        <pc:spChg chg="mod">
          <ac:chgData name="John Diaz" userId="S::jdiaz@aihec.org::44df6765-1efa-4b91-9bce-075059cb69ea" providerId="AD" clId="Web-{FA8EF330-506B-99C8-9852-E1D5F9D44B3B}" dt="2024-06-05T16:45:49.181" v="70" actId="20577"/>
          <ac:spMkLst>
            <pc:docMk/>
            <pc:sldMk cId="896170359" sldId="275"/>
            <ac:spMk id="4" creationId="{1CE0C578-7396-8BA9-1791-34AB6495C909}"/>
          </ac:spMkLst>
        </pc:spChg>
      </pc:sldChg>
    </pc:docChg>
  </pc:docChgLst>
  <pc:docChgLst>
    <pc:chgData name="John Diaz" userId="44df6765-1efa-4b91-9bce-075059cb69ea" providerId="ADAL" clId="{9BDB14A2-F979-FD46-8CB4-DD8F94762855}"/>
    <pc:docChg chg="undo custSel modSld sldOrd">
      <pc:chgData name="John Diaz" userId="44df6765-1efa-4b91-9bce-075059cb69ea" providerId="ADAL" clId="{9BDB14A2-F979-FD46-8CB4-DD8F94762855}" dt="2024-06-05T17:27:28.645" v="339" actId="20578"/>
      <pc:docMkLst>
        <pc:docMk/>
      </pc:docMkLst>
      <pc:sldChg chg="modSp mod">
        <pc:chgData name="John Diaz" userId="44df6765-1efa-4b91-9bce-075059cb69ea" providerId="ADAL" clId="{9BDB14A2-F979-FD46-8CB4-DD8F94762855}" dt="2024-06-05T17:05:32.669" v="27" actId="20577"/>
        <pc:sldMkLst>
          <pc:docMk/>
          <pc:sldMk cId="0" sldId="257"/>
        </pc:sldMkLst>
        <pc:spChg chg="mod">
          <ac:chgData name="John Diaz" userId="44df6765-1efa-4b91-9bce-075059cb69ea" providerId="ADAL" clId="{9BDB14A2-F979-FD46-8CB4-DD8F94762855}" dt="2024-06-05T17:05:32.669" v="27" actId="20577"/>
          <ac:spMkLst>
            <pc:docMk/>
            <pc:sldMk cId="0" sldId="257"/>
            <ac:spMk id="116" creationId="{00000000-0000-0000-0000-000000000000}"/>
          </ac:spMkLst>
        </pc:spChg>
      </pc:sldChg>
      <pc:sldChg chg="modSp mod">
        <pc:chgData name="John Diaz" userId="44df6765-1efa-4b91-9bce-075059cb69ea" providerId="ADAL" clId="{9BDB14A2-F979-FD46-8CB4-DD8F94762855}" dt="2024-06-05T17:24:28.788" v="332" actId="2710"/>
        <pc:sldMkLst>
          <pc:docMk/>
          <pc:sldMk cId="1243444788" sldId="269"/>
        </pc:sldMkLst>
        <pc:spChg chg="mod">
          <ac:chgData name="John Diaz" userId="44df6765-1efa-4b91-9bce-075059cb69ea" providerId="ADAL" clId="{9BDB14A2-F979-FD46-8CB4-DD8F94762855}" dt="2024-06-05T17:24:28.788" v="332" actId="2710"/>
          <ac:spMkLst>
            <pc:docMk/>
            <pc:sldMk cId="1243444788" sldId="269"/>
            <ac:spMk id="4" creationId="{1CE0C578-7396-8BA9-1791-34AB6495C909}"/>
          </ac:spMkLst>
        </pc:spChg>
      </pc:sldChg>
      <pc:sldChg chg="addSp modSp mod">
        <pc:chgData name="John Diaz" userId="44df6765-1efa-4b91-9bce-075059cb69ea" providerId="ADAL" clId="{9BDB14A2-F979-FD46-8CB4-DD8F94762855}" dt="2024-06-03T22:06:27.401" v="25" actId="732"/>
        <pc:sldMkLst>
          <pc:docMk/>
          <pc:sldMk cId="1752656484" sldId="272"/>
        </pc:sldMkLst>
        <pc:picChg chg="add mod modCrop">
          <ac:chgData name="John Diaz" userId="44df6765-1efa-4b91-9bce-075059cb69ea" providerId="ADAL" clId="{9BDB14A2-F979-FD46-8CB4-DD8F94762855}" dt="2024-06-03T22:05:45.049" v="14" actId="1076"/>
          <ac:picMkLst>
            <pc:docMk/>
            <pc:sldMk cId="1752656484" sldId="272"/>
            <ac:picMk id="4" creationId="{30E5A189-C78F-01F1-B555-389C048F2852}"/>
          </ac:picMkLst>
        </pc:picChg>
        <pc:picChg chg="add mod modCrop">
          <ac:chgData name="John Diaz" userId="44df6765-1efa-4b91-9bce-075059cb69ea" providerId="ADAL" clId="{9BDB14A2-F979-FD46-8CB4-DD8F94762855}" dt="2024-06-03T22:06:27.401" v="25" actId="732"/>
          <ac:picMkLst>
            <pc:docMk/>
            <pc:sldMk cId="1752656484" sldId="272"/>
            <ac:picMk id="11" creationId="{E81CB7E7-047A-D5E6-2AAA-9DC941F15D01}"/>
          </ac:picMkLst>
        </pc:picChg>
      </pc:sldChg>
      <pc:sldChg chg="ord">
        <pc:chgData name="John Diaz" userId="44df6765-1efa-4b91-9bce-075059cb69ea" providerId="ADAL" clId="{9BDB14A2-F979-FD46-8CB4-DD8F94762855}" dt="2024-06-05T17:23:58.982" v="330" actId="20578"/>
        <pc:sldMkLst>
          <pc:docMk/>
          <pc:sldMk cId="896170359" sldId="275"/>
        </pc:sldMkLst>
      </pc:sldChg>
      <pc:sldChg chg="ord">
        <pc:chgData name="John Diaz" userId="44df6765-1efa-4b91-9bce-075059cb69ea" providerId="ADAL" clId="{9BDB14A2-F979-FD46-8CB4-DD8F94762855}" dt="2024-06-05T17:23:20.311" v="310" actId="20578"/>
        <pc:sldMkLst>
          <pc:docMk/>
          <pc:sldMk cId="704920548" sldId="276"/>
        </pc:sldMkLst>
      </pc:sldChg>
      <pc:sldChg chg="modSp mod ord">
        <pc:chgData name="John Diaz" userId="44df6765-1efa-4b91-9bce-075059cb69ea" providerId="ADAL" clId="{9BDB14A2-F979-FD46-8CB4-DD8F94762855}" dt="2024-06-05T17:25:09.644" v="338" actId="1076"/>
        <pc:sldMkLst>
          <pc:docMk/>
          <pc:sldMk cId="508665960" sldId="277"/>
        </pc:sldMkLst>
        <pc:spChg chg="mod">
          <ac:chgData name="John Diaz" userId="44df6765-1efa-4b91-9bce-075059cb69ea" providerId="ADAL" clId="{9BDB14A2-F979-FD46-8CB4-DD8F94762855}" dt="2024-06-05T17:25:09.644" v="338" actId="1076"/>
          <ac:spMkLst>
            <pc:docMk/>
            <pc:sldMk cId="508665960" sldId="277"/>
            <ac:spMk id="116" creationId="{00000000-0000-0000-0000-000000000000}"/>
          </ac:spMkLst>
        </pc:spChg>
      </pc:sldChg>
      <pc:sldChg chg="modSp mod ord">
        <pc:chgData name="John Diaz" userId="44df6765-1efa-4b91-9bce-075059cb69ea" providerId="ADAL" clId="{9BDB14A2-F979-FD46-8CB4-DD8F94762855}" dt="2024-06-05T17:24:50.512" v="333" actId="20578"/>
        <pc:sldMkLst>
          <pc:docMk/>
          <pc:sldMk cId="989322412" sldId="278"/>
        </pc:sldMkLst>
        <pc:spChg chg="mod">
          <ac:chgData name="John Diaz" userId="44df6765-1efa-4b91-9bce-075059cb69ea" providerId="ADAL" clId="{9BDB14A2-F979-FD46-8CB4-DD8F94762855}" dt="2024-06-05T17:23:56.065" v="329" actId="20577"/>
          <ac:spMkLst>
            <pc:docMk/>
            <pc:sldMk cId="989322412" sldId="278"/>
            <ac:spMk id="109" creationId="{00000000-0000-0000-0000-000000000000}"/>
          </ac:spMkLst>
        </pc:spChg>
        <pc:spChg chg="mod">
          <ac:chgData name="John Diaz" userId="44df6765-1efa-4b91-9bce-075059cb69ea" providerId="ADAL" clId="{9BDB14A2-F979-FD46-8CB4-DD8F94762855}" dt="2024-06-05T17:10:56.580" v="31" actId="1038"/>
          <ac:spMkLst>
            <pc:docMk/>
            <pc:sldMk cId="989322412" sldId="278"/>
            <ac:spMk id="111" creationId="{00000000-0000-0000-0000-000000000000}"/>
          </ac:spMkLst>
        </pc:spChg>
      </pc:sldChg>
      <pc:sldChg chg="modSp mod ord modNotesTx">
        <pc:chgData name="John Diaz" userId="44df6765-1efa-4b91-9bce-075059cb69ea" providerId="ADAL" clId="{9BDB14A2-F979-FD46-8CB4-DD8F94762855}" dt="2024-06-05T17:27:28.645" v="339" actId="20578"/>
        <pc:sldMkLst>
          <pc:docMk/>
          <pc:sldMk cId="809545338" sldId="279"/>
        </pc:sldMkLst>
        <pc:spChg chg="mod">
          <ac:chgData name="John Diaz" userId="44df6765-1efa-4b91-9bce-075059cb69ea" providerId="ADAL" clId="{9BDB14A2-F979-FD46-8CB4-DD8F94762855}" dt="2024-06-05T17:21:56.999" v="54" actId="20577"/>
          <ac:spMkLst>
            <pc:docMk/>
            <pc:sldMk cId="809545338" sldId="279"/>
            <ac:spMk id="2" creationId="{464B78E6-F4D9-080E-BFF4-7C2704552C85}"/>
          </ac:spMkLst>
        </pc:spChg>
        <pc:spChg chg="mod">
          <ac:chgData name="John Diaz" userId="44df6765-1efa-4b91-9bce-075059cb69ea" providerId="ADAL" clId="{9BDB14A2-F979-FD46-8CB4-DD8F94762855}" dt="2024-06-05T17:22:55.061" v="306" actId="1076"/>
          <ac:spMkLst>
            <pc:docMk/>
            <pc:sldMk cId="809545338" sldId="279"/>
            <ac:spMk id="4" creationId="{CA5A6579-2ACF-1895-0E03-9DC7D3AA514E}"/>
          </ac:spMkLst>
        </pc:spChg>
      </pc:sldChg>
      <pc:sldChg chg="ord">
        <pc:chgData name="John Diaz" userId="44df6765-1efa-4b91-9bce-075059cb69ea" providerId="ADAL" clId="{9BDB14A2-F979-FD46-8CB4-DD8F94762855}" dt="2024-06-05T17:23:15.078" v="309" actId="20578"/>
        <pc:sldMkLst>
          <pc:docMk/>
          <pc:sldMk cId="3540388439" sldId="280"/>
        </pc:sldMkLst>
      </pc:sldChg>
    </pc:docChg>
  </pc:docChgLst>
  <pc:docChgLst>
    <pc:chgData name="Kathy DePalma" userId="S::kdepalma@aihec.org::f5ecfb97-91e3-4b4b-b387-42e2ccea75ec" providerId="AD" clId="Web-{38A2D613-5DCF-4B9B-A3B8-4C55F5A16513}"/>
    <pc:docChg chg="modSld">
      <pc:chgData name="Kathy DePalma" userId="S::kdepalma@aihec.org::f5ecfb97-91e3-4b4b-b387-42e2ccea75ec" providerId="AD" clId="Web-{38A2D613-5DCF-4B9B-A3B8-4C55F5A16513}" dt="2024-06-27T14:20:52.447" v="11" actId="14100"/>
      <pc:docMkLst>
        <pc:docMk/>
      </pc:docMkLst>
      <pc:sldChg chg="modSp">
        <pc:chgData name="Kathy DePalma" userId="S::kdepalma@aihec.org::f5ecfb97-91e3-4b4b-b387-42e2ccea75ec" providerId="AD" clId="Web-{38A2D613-5DCF-4B9B-A3B8-4C55F5A16513}" dt="2024-06-27T14:20:00.885" v="10" actId="20577"/>
        <pc:sldMkLst>
          <pc:docMk/>
          <pc:sldMk cId="527834095" sldId="290"/>
        </pc:sldMkLst>
        <pc:spChg chg="mod">
          <ac:chgData name="Kathy DePalma" userId="S::kdepalma@aihec.org::f5ecfb97-91e3-4b4b-b387-42e2ccea75ec" providerId="AD" clId="Web-{38A2D613-5DCF-4B9B-A3B8-4C55F5A16513}" dt="2024-06-27T14:20:00.885" v="10" actId="20577"/>
          <ac:spMkLst>
            <pc:docMk/>
            <pc:sldMk cId="527834095" sldId="290"/>
            <ac:spMk id="3" creationId="{6A1C7D81-BF15-407D-7E45-F61F3F5FE7D9}"/>
          </ac:spMkLst>
        </pc:spChg>
        <pc:spChg chg="mod">
          <ac:chgData name="Kathy DePalma" userId="S::kdepalma@aihec.org::f5ecfb97-91e3-4b4b-b387-42e2ccea75ec" providerId="AD" clId="Web-{38A2D613-5DCF-4B9B-A3B8-4C55F5A16513}" dt="2024-06-27T14:18:55.901" v="6" actId="20577"/>
          <ac:spMkLst>
            <pc:docMk/>
            <pc:sldMk cId="527834095" sldId="290"/>
            <ac:spMk id="116" creationId="{00000000-0000-0000-0000-000000000000}"/>
          </ac:spMkLst>
        </pc:spChg>
      </pc:sldChg>
      <pc:sldChg chg="modSp">
        <pc:chgData name="Kathy DePalma" userId="S::kdepalma@aihec.org::f5ecfb97-91e3-4b4b-b387-42e2ccea75ec" providerId="AD" clId="Web-{38A2D613-5DCF-4B9B-A3B8-4C55F5A16513}" dt="2024-06-27T14:20:52.447" v="11" actId="14100"/>
        <pc:sldMkLst>
          <pc:docMk/>
          <pc:sldMk cId="113204744" sldId="296"/>
        </pc:sldMkLst>
        <pc:spChg chg="mod">
          <ac:chgData name="Kathy DePalma" userId="S::kdepalma@aihec.org::f5ecfb97-91e3-4b4b-b387-42e2ccea75ec" providerId="AD" clId="Web-{38A2D613-5DCF-4B9B-A3B8-4C55F5A16513}" dt="2024-06-27T14:20:52.447" v="11" actId="14100"/>
          <ac:spMkLst>
            <pc:docMk/>
            <pc:sldMk cId="113204744" sldId="296"/>
            <ac:spMk id="3" creationId="{6A1C7D81-BF15-407D-7E45-F61F3F5FE7D9}"/>
          </ac:spMkLst>
        </pc:spChg>
      </pc:sldChg>
    </pc:docChg>
  </pc:docChgLst>
  <pc:docChgLst>
    <pc:chgData name="Kathy DePalma" userId="f5ecfb97-91e3-4b4b-b387-42e2ccea75ec" providerId="ADAL" clId="{C4597B6C-1B0F-4318-9CFA-1B75885BCA8C}"/>
    <pc:docChg chg="custSel modSld">
      <pc:chgData name="Kathy DePalma" userId="f5ecfb97-91e3-4b4b-b387-42e2ccea75ec" providerId="ADAL" clId="{C4597B6C-1B0F-4318-9CFA-1B75885BCA8C}" dt="2024-07-08T14:21:03.550" v="162" actId="478"/>
      <pc:docMkLst>
        <pc:docMk/>
      </pc:docMkLst>
      <pc:sldChg chg="modSp mod">
        <pc:chgData name="Kathy DePalma" userId="f5ecfb97-91e3-4b4b-b387-42e2ccea75ec" providerId="ADAL" clId="{C4597B6C-1B0F-4318-9CFA-1B75885BCA8C}" dt="2024-07-08T14:18:17.559" v="17" actId="20577"/>
        <pc:sldMkLst>
          <pc:docMk/>
          <pc:sldMk cId="0" sldId="257"/>
        </pc:sldMkLst>
        <pc:spChg chg="mod">
          <ac:chgData name="Kathy DePalma" userId="f5ecfb97-91e3-4b4b-b387-42e2ccea75ec" providerId="ADAL" clId="{C4597B6C-1B0F-4318-9CFA-1B75885BCA8C}" dt="2024-07-08T14:18:17.559" v="17" actId="20577"/>
          <ac:spMkLst>
            <pc:docMk/>
            <pc:sldMk cId="0" sldId="257"/>
            <ac:spMk id="116" creationId="{00000000-0000-0000-0000-000000000000}"/>
          </ac:spMkLst>
        </pc:spChg>
      </pc:sldChg>
      <pc:sldChg chg="modSp mod">
        <pc:chgData name="Kathy DePalma" userId="f5ecfb97-91e3-4b4b-b387-42e2ccea75ec" providerId="ADAL" clId="{C4597B6C-1B0F-4318-9CFA-1B75885BCA8C}" dt="2024-07-08T14:18:59.432" v="80" actId="20577"/>
        <pc:sldMkLst>
          <pc:docMk/>
          <pc:sldMk cId="1243444788" sldId="269"/>
        </pc:sldMkLst>
        <pc:spChg chg="mod">
          <ac:chgData name="Kathy DePalma" userId="f5ecfb97-91e3-4b4b-b387-42e2ccea75ec" providerId="ADAL" clId="{C4597B6C-1B0F-4318-9CFA-1B75885BCA8C}" dt="2024-07-08T14:18:59.432" v="80" actId="20577"/>
          <ac:spMkLst>
            <pc:docMk/>
            <pc:sldMk cId="1243444788" sldId="269"/>
            <ac:spMk id="4" creationId="{1CE0C578-7396-8BA9-1791-34AB6495C909}"/>
          </ac:spMkLst>
        </pc:spChg>
      </pc:sldChg>
      <pc:sldChg chg="modSp mod">
        <pc:chgData name="Kathy DePalma" userId="f5ecfb97-91e3-4b4b-b387-42e2ccea75ec" providerId="ADAL" clId="{C4597B6C-1B0F-4318-9CFA-1B75885BCA8C}" dt="2024-07-08T14:19:29.780" v="102" actId="1076"/>
        <pc:sldMkLst>
          <pc:docMk/>
          <pc:sldMk cId="989322412" sldId="278"/>
        </pc:sldMkLst>
        <pc:spChg chg="mod">
          <ac:chgData name="Kathy DePalma" userId="f5ecfb97-91e3-4b4b-b387-42e2ccea75ec" providerId="ADAL" clId="{C4597B6C-1B0F-4318-9CFA-1B75885BCA8C}" dt="2024-07-08T14:19:29.780" v="102" actId="1076"/>
          <ac:spMkLst>
            <pc:docMk/>
            <pc:sldMk cId="989322412" sldId="278"/>
            <ac:spMk id="3" creationId="{23C048D2-D1D5-36C4-7F62-37FD909B4E4E}"/>
          </ac:spMkLst>
        </pc:spChg>
        <pc:spChg chg="mod">
          <ac:chgData name="Kathy DePalma" userId="f5ecfb97-91e3-4b4b-b387-42e2ccea75ec" providerId="ADAL" clId="{C4597B6C-1B0F-4318-9CFA-1B75885BCA8C}" dt="2024-07-08T14:19:24.793" v="101" actId="20577"/>
          <ac:spMkLst>
            <pc:docMk/>
            <pc:sldMk cId="989322412" sldId="278"/>
            <ac:spMk id="109" creationId="{00000000-0000-0000-0000-000000000000}"/>
          </ac:spMkLst>
        </pc:spChg>
      </pc:sldChg>
      <pc:sldChg chg="modSp mod">
        <pc:chgData name="Kathy DePalma" userId="f5ecfb97-91e3-4b4b-b387-42e2ccea75ec" providerId="ADAL" clId="{C4597B6C-1B0F-4318-9CFA-1B75885BCA8C}" dt="2024-07-08T14:20:43.957" v="155" actId="20577"/>
        <pc:sldMkLst>
          <pc:docMk/>
          <pc:sldMk cId="945930715" sldId="285"/>
        </pc:sldMkLst>
        <pc:spChg chg="mod">
          <ac:chgData name="Kathy DePalma" userId="f5ecfb97-91e3-4b4b-b387-42e2ccea75ec" providerId="ADAL" clId="{C4597B6C-1B0F-4318-9CFA-1B75885BCA8C}" dt="2024-07-08T14:20:43.957" v="155" actId="20577"/>
          <ac:spMkLst>
            <pc:docMk/>
            <pc:sldMk cId="945930715" sldId="285"/>
            <ac:spMk id="4" creationId="{A74064E0-0921-2013-E112-E6B9142417B9}"/>
          </ac:spMkLst>
        </pc:spChg>
        <pc:spChg chg="mod">
          <ac:chgData name="Kathy DePalma" userId="f5ecfb97-91e3-4b4b-b387-42e2ccea75ec" providerId="ADAL" clId="{C4597B6C-1B0F-4318-9CFA-1B75885BCA8C}" dt="2024-07-08T14:20:35.084" v="142" actId="20577"/>
          <ac:spMkLst>
            <pc:docMk/>
            <pc:sldMk cId="945930715" sldId="285"/>
            <ac:spMk id="116" creationId="{00000000-0000-0000-0000-000000000000}"/>
          </ac:spMkLst>
        </pc:spChg>
      </pc:sldChg>
      <pc:sldChg chg="delSp mod">
        <pc:chgData name="Kathy DePalma" userId="f5ecfb97-91e3-4b4b-b387-42e2ccea75ec" providerId="ADAL" clId="{C4597B6C-1B0F-4318-9CFA-1B75885BCA8C}" dt="2024-07-08T14:21:03.550" v="162" actId="478"/>
        <pc:sldMkLst>
          <pc:docMk/>
          <pc:sldMk cId="86780863" sldId="289"/>
        </pc:sldMkLst>
        <pc:picChg chg="del">
          <ac:chgData name="Kathy DePalma" userId="f5ecfb97-91e3-4b4b-b387-42e2ccea75ec" providerId="ADAL" clId="{C4597B6C-1B0F-4318-9CFA-1B75885BCA8C}" dt="2024-07-08T14:21:03.550" v="162" actId="478"/>
          <ac:picMkLst>
            <pc:docMk/>
            <pc:sldMk cId="86780863" sldId="289"/>
            <ac:picMk id="8" creationId="{B89B3D6C-05A5-A90B-9A59-6D656FB87039}"/>
          </ac:picMkLst>
        </pc:picChg>
      </pc:sldChg>
      <pc:sldChg chg="modSp mod">
        <pc:chgData name="Kathy DePalma" userId="f5ecfb97-91e3-4b4b-b387-42e2ccea75ec" providerId="ADAL" clId="{C4597B6C-1B0F-4318-9CFA-1B75885BCA8C}" dt="2024-07-08T14:20:53.505" v="161" actId="20577"/>
        <pc:sldMkLst>
          <pc:docMk/>
          <pc:sldMk cId="3544443493" sldId="301"/>
        </pc:sldMkLst>
        <pc:spChg chg="mod">
          <ac:chgData name="Kathy DePalma" userId="f5ecfb97-91e3-4b4b-b387-42e2ccea75ec" providerId="ADAL" clId="{C4597B6C-1B0F-4318-9CFA-1B75885BCA8C}" dt="2024-07-08T14:20:53.505" v="161" actId="20577"/>
          <ac:spMkLst>
            <pc:docMk/>
            <pc:sldMk cId="3544443493" sldId="301"/>
            <ac:spMk id="116" creationId="{00000000-0000-0000-0000-000000000000}"/>
          </ac:spMkLst>
        </pc:spChg>
      </pc:sldChg>
    </pc:docChg>
  </pc:docChgLst>
  <pc:docChgLst>
    <pc:chgData name="John Diaz" userId="S::jdiaz@aihec.org::44df6765-1efa-4b91-9bce-075059cb69ea" providerId="AD" clId="Web-{8319214E-9874-9C06-27DA-94BE0C228976}"/>
    <pc:docChg chg="addSld delSld modSld">
      <pc:chgData name="John Diaz" userId="S::jdiaz@aihec.org::44df6765-1efa-4b91-9bce-075059cb69ea" providerId="AD" clId="Web-{8319214E-9874-9C06-27DA-94BE0C228976}" dt="2024-06-04T17:59:30.763" v="72"/>
      <pc:docMkLst>
        <pc:docMk/>
      </pc:docMkLst>
      <pc:sldChg chg="modSp">
        <pc:chgData name="John Diaz" userId="S::jdiaz@aihec.org::44df6765-1efa-4b91-9bce-075059cb69ea" providerId="AD" clId="Web-{8319214E-9874-9C06-27DA-94BE0C228976}" dt="2024-06-04T17:58:40.606" v="66" actId="20577"/>
        <pc:sldMkLst>
          <pc:docMk/>
          <pc:sldMk cId="704920548" sldId="276"/>
        </pc:sldMkLst>
        <pc:spChg chg="mod">
          <ac:chgData name="John Diaz" userId="S::jdiaz@aihec.org::44df6765-1efa-4b91-9bce-075059cb69ea" providerId="AD" clId="Web-{8319214E-9874-9C06-27DA-94BE0C228976}" dt="2024-06-04T17:57:30.932" v="26" actId="20577"/>
          <ac:spMkLst>
            <pc:docMk/>
            <pc:sldMk cId="704920548" sldId="276"/>
            <ac:spMk id="2" creationId="{464B78E6-F4D9-080E-BFF4-7C2704552C85}"/>
          </ac:spMkLst>
        </pc:spChg>
        <pc:spChg chg="mod">
          <ac:chgData name="John Diaz" userId="S::jdiaz@aihec.org::44df6765-1efa-4b91-9bce-075059cb69ea" providerId="AD" clId="Web-{8319214E-9874-9C06-27DA-94BE0C228976}" dt="2024-06-04T17:58:40.606" v="66" actId="20577"/>
          <ac:spMkLst>
            <pc:docMk/>
            <pc:sldMk cId="704920548" sldId="276"/>
            <ac:spMk id="12" creationId="{EE325A85-9E83-373D-DF2F-FE42FDDFC838}"/>
          </ac:spMkLst>
        </pc:spChg>
      </pc:sldChg>
      <pc:sldChg chg="modSp add del replId">
        <pc:chgData name="John Diaz" userId="S::jdiaz@aihec.org::44df6765-1efa-4b91-9bce-075059cb69ea" providerId="AD" clId="Web-{8319214E-9874-9C06-27DA-94BE0C228976}" dt="2024-06-04T17:59:30.763" v="72"/>
        <pc:sldMkLst>
          <pc:docMk/>
          <pc:sldMk cId="2840651780" sldId="281"/>
        </pc:sldMkLst>
        <pc:spChg chg="mod">
          <ac:chgData name="John Diaz" userId="S::jdiaz@aihec.org::44df6765-1efa-4b91-9bce-075059cb69ea" providerId="AD" clId="Web-{8319214E-9874-9C06-27DA-94BE0C228976}" dt="2024-06-04T17:59:15.888" v="71" actId="20577"/>
          <ac:spMkLst>
            <pc:docMk/>
            <pc:sldMk cId="2840651780" sldId="281"/>
            <ac:spMk id="2" creationId="{464B78E6-F4D9-080E-BFF4-7C2704552C85}"/>
          </ac:spMkLst>
        </pc:spChg>
      </pc:sldChg>
    </pc:docChg>
  </pc:docChgLst>
  <pc:docChgLst>
    <pc:chgData name="John Diaz" userId="44df6765-1efa-4b91-9bce-075059cb69ea" providerId="ADAL" clId="{CFACC187-D6C9-C94D-9764-9A29E12F450B}"/>
    <pc:docChg chg="modSld sldOrd">
      <pc:chgData name="John Diaz" userId="44df6765-1efa-4b91-9bce-075059cb69ea" providerId="ADAL" clId="{CFACC187-D6C9-C94D-9764-9A29E12F450B}" dt="2024-06-20T16:41:01.481" v="47" actId="20577"/>
      <pc:docMkLst>
        <pc:docMk/>
      </pc:docMkLst>
      <pc:sldChg chg="modSp mod">
        <pc:chgData name="John Diaz" userId="44df6765-1efa-4b91-9bce-075059cb69ea" providerId="ADAL" clId="{CFACC187-D6C9-C94D-9764-9A29E12F450B}" dt="2024-06-20T16:41:01.481" v="47" actId="20577"/>
        <pc:sldMkLst>
          <pc:docMk/>
          <pc:sldMk cId="0" sldId="257"/>
        </pc:sldMkLst>
        <pc:spChg chg="mod">
          <ac:chgData name="John Diaz" userId="44df6765-1efa-4b91-9bce-075059cb69ea" providerId="ADAL" clId="{CFACC187-D6C9-C94D-9764-9A29E12F450B}" dt="2024-06-20T16:41:01.481" v="47" actId="20577"/>
          <ac:spMkLst>
            <pc:docMk/>
            <pc:sldMk cId="0" sldId="257"/>
            <ac:spMk id="116" creationId="{00000000-0000-0000-0000-000000000000}"/>
          </ac:spMkLst>
        </pc:spChg>
      </pc:sldChg>
      <pc:sldChg chg="addSp modSp mod">
        <pc:chgData name="John Diaz" userId="44df6765-1efa-4b91-9bce-075059cb69ea" providerId="ADAL" clId="{CFACC187-D6C9-C94D-9764-9A29E12F450B}" dt="2024-06-20T16:39:14.975" v="5" actId="1076"/>
        <pc:sldMkLst>
          <pc:docMk/>
          <pc:sldMk cId="1752656484" sldId="272"/>
        </pc:sldMkLst>
        <pc:picChg chg="add mod">
          <ac:chgData name="John Diaz" userId="44df6765-1efa-4b91-9bce-075059cb69ea" providerId="ADAL" clId="{CFACC187-D6C9-C94D-9764-9A29E12F450B}" dt="2024-06-20T16:39:14.975" v="5" actId="1076"/>
          <ac:picMkLst>
            <pc:docMk/>
            <pc:sldMk cId="1752656484" sldId="272"/>
            <ac:picMk id="3" creationId="{A8DAF1AC-F192-2C53-70F6-6EDB71DBDA74}"/>
          </ac:picMkLst>
        </pc:picChg>
      </pc:sldChg>
      <pc:sldChg chg="ord">
        <pc:chgData name="John Diaz" userId="44df6765-1efa-4b91-9bce-075059cb69ea" providerId="ADAL" clId="{CFACC187-D6C9-C94D-9764-9A29E12F450B}" dt="2024-06-20T16:34:48.976" v="1" actId="20578"/>
        <pc:sldMkLst>
          <pc:docMk/>
          <pc:sldMk cId="704920548" sldId="276"/>
        </pc:sldMkLst>
      </pc:sldChg>
      <pc:sldChg chg="ord">
        <pc:chgData name="John Diaz" userId="44df6765-1efa-4b91-9bce-075059cb69ea" providerId="ADAL" clId="{CFACC187-D6C9-C94D-9764-9A29E12F450B}" dt="2024-06-20T16:34:39.335" v="0" actId="20578"/>
        <pc:sldMkLst>
          <pc:docMk/>
          <pc:sldMk cId="508665960" sldId="277"/>
        </pc:sldMkLst>
      </pc:sldChg>
      <pc:sldChg chg="ord">
        <pc:chgData name="John Diaz" userId="44df6765-1efa-4b91-9bce-075059cb69ea" providerId="ADAL" clId="{CFACC187-D6C9-C94D-9764-9A29E12F450B}" dt="2024-06-20T16:34:59.113" v="2" actId="20578"/>
        <pc:sldMkLst>
          <pc:docMk/>
          <pc:sldMk cId="989322412" sldId="278"/>
        </pc:sldMkLst>
      </pc:sldChg>
    </pc:docChg>
  </pc:docChgLst>
  <pc:docChgLst>
    <pc:chgData name="Kathy DePalma" userId="S::kdepalma@aihec.org::f5ecfb97-91e3-4b4b-b387-42e2ccea75ec" providerId="AD" clId="Web-{C9D8223F-6D3D-E6A9-BE34-8954044E2BB6}"/>
    <pc:docChg chg="modSld">
      <pc:chgData name="Kathy DePalma" userId="S::kdepalma@aihec.org::f5ecfb97-91e3-4b4b-b387-42e2ccea75ec" providerId="AD" clId="Web-{C9D8223F-6D3D-E6A9-BE34-8954044E2BB6}" dt="2024-06-27T20:07:12.874" v="2" actId="1076"/>
      <pc:docMkLst>
        <pc:docMk/>
      </pc:docMkLst>
      <pc:sldChg chg="addSp delSp modSp">
        <pc:chgData name="Kathy DePalma" userId="S::kdepalma@aihec.org::f5ecfb97-91e3-4b4b-b387-42e2ccea75ec" providerId="AD" clId="Web-{C9D8223F-6D3D-E6A9-BE34-8954044E2BB6}" dt="2024-06-27T20:07:12.874" v="2" actId="1076"/>
        <pc:sldMkLst>
          <pc:docMk/>
          <pc:sldMk cId="0" sldId="257"/>
        </pc:sldMkLst>
        <pc:picChg chg="add mod">
          <ac:chgData name="Kathy DePalma" userId="S::kdepalma@aihec.org::f5ecfb97-91e3-4b4b-b387-42e2ccea75ec" providerId="AD" clId="Web-{C9D8223F-6D3D-E6A9-BE34-8954044E2BB6}" dt="2024-06-27T20:07:12.874" v="2" actId="1076"/>
          <ac:picMkLst>
            <pc:docMk/>
            <pc:sldMk cId="0" sldId="257"/>
            <ac:picMk id="2" creationId="{3D31CB62-F510-9B41-6891-33427CE1D972}"/>
          </ac:picMkLst>
        </pc:picChg>
        <pc:picChg chg="del">
          <ac:chgData name="Kathy DePalma" userId="S::kdepalma@aihec.org::f5ecfb97-91e3-4b4b-b387-42e2ccea75ec" providerId="AD" clId="Web-{C9D8223F-6D3D-E6A9-BE34-8954044E2BB6}" dt="2024-06-27T20:06:52.967" v="0"/>
          <ac:picMkLst>
            <pc:docMk/>
            <pc:sldMk cId="0" sldId="257"/>
            <ac:picMk id="3" creationId="{8A0D77B9-5844-51D7-1FEF-C951A82AFA03}"/>
          </ac:picMkLst>
        </pc:picChg>
      </pc:sldChg>
    </pc:docChg>
  </pc:docChgLst>
  <pc:docChgLst>
    <pc:chgData name="Kathy DePalma" userId="f5ecfb97-91e3-4b4b-b387-42e2ccea75ec" providerId="ADAL" clId="{697321C7-90D0-4BE6-951B-7685F6D756F3}"/>
    <pc:docChg chg="undo redo custSel addSld delSld modSld sldOrd">
      <pc:chgData name="Kathy DePalma" userId="f5ecfb97-91e3-4b4b-b387-42e2ccea75ec" providerId="ADAL" clId="{697321C7-90D0-4BE6-951B-7685F6D756F3}" dt="2024-07-15T17:53:00.012" v="6562" actId="6549"/>
      <pc:docMkLst>
        <pc:docMk/>
      </pc:docMkLst>
      <pc:sldChg chg="modNotesTx">
        <pc:chgData name="Kathy DePalma" userId="f5ecfb97-91e3-4b4b-b387-42e2ccea75ec" providerId="ADAL" clId="{697321C7-90D0-4BE6-951B-7685F6D756F3}" dt="2024-07-15T17:44:34.759" v="6561" actId="6549"/>
        <pc:sldMkLst>
          <pc:docMk/>
          <pc:sldMk cId="0" sldId="257"/>
        </pc:sldMkLst>
      </pc:sldChg>
      <pc:sldChg chg="modSp mod">
        <pc:chgData name="Kathy DePalma" userId="f5ecfb97-91e3-4b4b-b387-42e2ccea75ec" providerId="ADAL" clId="{697321C7-90D0-4BE6-951B-7685F6D756F3}" dt="2024-07-10T13:14:14.061" v="4170" actId="339"/>
        <pc:sldMkLst>
          <pc:docMk/>
          <pc:sldMk cId="1243444788" sldId="269"/>
        </pc:sldMkLst>
        <pc:spChg chg="mod">
          <ac:chgData name="Kathy DePalma" userId="f5ecfb97-91e3-4b4b-b387-42e2ccea75ec" providerId="ADAL" clId="{697321C7-90D0-4BE6-951B-7685F6D756F3}" dt="2024-07-10T12:59:16.104" v="3300" actId="404"/>
          <ac:spMkLst>
            <pc:docMk/>
            <pc:sldMk cId="1243444788" sldId="269"/>
            <ac:spMk id="4" creationId="{1CE0C578-7396-8BA9-1791-34AB6495C909}"/>
          </ac:spMkLst>
        </pc:spChg>
        <pc:spChg chg="mod">
          <ac:chgData name="Kathy DePalma" userId="f5ecfb97-91e3-4b4b-b387-42e2ccea75ec" providerId="ADAL" clId="{697321C7-90D0-4BE6-951B-7685F6D756F3}" dt="2024-07-10T13:14:14.061" v="4170" actId="339"/>
          <ac:spMkLst>
            <pc:docMk/>
            <pc:sldMk cId="1243444788" sldId="269"/>
            <ac:spMk id="111" creationId="{00000000-0000-0000-0000-000000000000}"/>
          </ac:spMkLst>
        </pc:spChg>
      </pc:sldChg>
      <pc:sldChg chg="modSp mod">
        <pc:chgData name="Kathy DePalma" userId="f5ecfb97-91e3-4b4b-b387-42e2ccea75ec" providerId="ADAL" clId="{697321C7-90D0-4BE6-951B-7685F6D756F3}" dt="2024-07-10T18:24:14.251" v="5820" actId="313"/>
        <pc:sldMkLst>
          <pc:docMk/>
          <pc:sldMk cId="443274333" sldId="270"/>
        </pc:sldMkLst>
        <pc:spChg chg="mod">
          <ac:chgData name="Kathy DePalma" userId="f5ecfb97-91e3-4b4b-b387-42e2ccea75ec" providerId="ADAL" clId="{697321C7-90D0-4BE6-951B-7685F6D756F3}" dt="2024-07-10T18:24:14.251" v="5820" actId="313"/>
          <ac:spMkLst>
            <pc:docMk/>
            <pc:sldMk cId="443274333" sldId="270"/>
            <ac:spMk id="116" creationId="{00000000-0000-0000-0000-000000000000}"/>
          </ac:spMkLst>
        </pc:spChg>
      </pc:sldChg>
      <pc:sldChg chg="modSp">
        <pc:chgData name="Kathy DePalma" userId="f5ecfb97-91e3-4b4b-b387-42e2ccea75ec" providerId="ADAL" clId="{697321C7-90D0-4BE6-951B-7685F6D756F3}" dt="2024-07-10T13:13:51.174" v="4086" actId="339"/>
        <pc:sldMkLst>
          <pc:docMk/>
          <pc:sldMk cId="704920548" sldId="276"/>
        </pc:sldMkLst>
        <pc:spChg chg="mod">
          <ac:chgData name="Kathy DePalma" userId="f5ecfb97-91e3-4b4b-b387-42e2ccea75ec" providerId="ADAL" clId="{697321C7-90D0-4BE6-951B-7685F6D756F3}" dt="2024-07-10T13:13:51.174" v="4086" actId="339"/>
          <ac:spMkLst>
            <pc:docMk/>
            <pc:sldMk cId="704920548" sldId="276"/>
            <ac:spMk id="111" creationId="{00000000-0000-0000-0000-000000000000}"/>
          </ac:spMkLst>
        </pc:spChg>
      </pc:sldChg>
      <pc:sldChg chg="modSp">
        <pc:chgData name="Kathy DePalma" userId="f5ecfb97-91e3-4b4b-b387-42e2ccea75ec" providerId="ADAL" clId="{697321C7-90D0-4BE6-951B-7685F6D756F3}" dt="2024-07-10T13:13:38.418" v="4044" actId="339"/>
        <pc:sldMkLst>
          <pc:docMk/>
          <pc:sldMk cId="508665960" sldId="277"/>
        </pc:sldMkLst>
        <pc:spChg chg="mod">
          <ac:chgData name="Kathy DePalma" userId="f5ecfb97-91e3-4b4b-b387-42e2ccea75ec" providerId="ADAL" clId="{697321C7-90D0-4BE6-951B-7685F6D756F3}" dt="2024-07-10T13:13:38.418" v="4044" actId="339"/>
          <ac:spMkLst>
            <pc:docMk/>
            <pc:sldMk cId="508665960" sldId="277"/>
            <ac:spMk id="116" creationId="{00000000-0000-0000-0000-000000000000}"/>
          </ac:spMkLst>
        </pc:spChg>
      </pc:sldChg>
      <pc:sldChg chg="modSp modAnim">
        <pc:chgData name="Kathy DePalma" userId="f5ecfb97-91e3-4b4b-b387-42e2ccea75ec" providerId="ADAL" clId="{697321C7-90D0-4BE6-951B-7685F6D756F3}" dt="2024-07-10T18:04:12.098" v="5372"/>
        <pc:sldMkLst>
          <pc:docMk/>
          <pc:sldMk cId="989322412" sldId="278"/>
        </pc:sldMkLst>
        <pc:spChg chg="mod">
          <ac:chgData name="Kathy DePalma" userId="f5ecfb97-91e3-4b4b-b387-42e2ccea75ec" providerId="ADAL" clId="{697321C7-90D0-4BE6-951B-7685F6D756F3}" dt="2024-07-10T13:14:02.554" v="4128" actId="339"/>
          <ac:spMkLst>
            <pc:docMk/>
            <pc:sldMk cId="989322412" sldId="278"/>
            <ac:spMk id="116" creationId="{00000000-0000-0000-0000-000000000000}"/>
          </ac:spMkLst>
        </pc:spChg>
      </pc:sldChg>
      <pc:sldChg chg="modSp mod ord">
        <pc:chgData name="Kathy DePalma" userId="f5ecfb97-91e3-4b4b-b387-42e2ccea75ec" providerId="ADAL" clId="{697321C7-90D0-4BE6-951B-7685F6D756F3}" dt="2024-07-10T13:07:18.268" v="3464" actId="339"/>
        <pc:sldMkLst>
          <pc:docMk/>
          <pc:sldMk cId="945930715" sldId="285"/>
        </pc:sldMkLst>
        <pc:spChg chg="mod">
          <ac:chgData name="Kathy DePalma" userId="f5ecfb97-91e3-4b4b-b387-42e2ccea75ec" providerId="ADAL" clId="{697321C7-90D0-4BE6-951B-7685F6D756F3}" dt="2024-07-10T13:07:18.268" v="3464" actId="339"/>
          <ac:spMkLst>
            <pc:docMk/>
            <pc:sldMk cId="945930715" sldId="285"/>
            <ac:spMk id="116" creationId="{00000000-0000-0000-0000-000000000000}"/>
          </ac:spMkLst>
        </pc:spChg>
      </pc:sldChg>
      <pc:sldChg chg="addSp delSp modSp del mod">
        <pc:chgData name="Kathy DePalma" userId="f5ecfb97-91e3-4b4b-b387-42e2ccea75ec" providerId="ADAL" clId="{697321C7-90D0-4BE6-951B-7685F6D756F3}" dt="2024-07-08T20:37:28.441" v="1608" actId="2696"/>
        <pc:sldMkLst>
          <pc:docMk/>
          <pc:sldMk cId="2818151858" sldId="288"/>
        </pc:sldMkLst>
        <pc:picChg chg="add mod">
          <ac:chgData name="Kathy DePalma" userId="f5ecfb97-91e3-4b4b-b387-42e2ccea75ec" providerId="ADAL" clId="{697321C7-90D0-4BE6-951B-7685F6D756F3}" dt="2024-07-08T17:16:55.763" v="1012" actId="1076"/>
          <ac:picMkLst>
            <pc:docMk/>
            <pc:sldMk cId="2818151858" sldId="288"/>
            <ac:picMk id="4" creationId="{86C5D07D-42C0-D1CF-9A43-3A8FC7AAE790}"/>
          </ac:picMkLst>
        </pc:picChg>
        <pc:picChg chg="mod">
          <ac:chgData name="Kathy DePalma" userId="f5ecfb97-91e3-4b4b-b387-42e2ccea75ec" providerId="ADAL" clId="{697321C7-90D0-4BE6-951B-7685F6D756F3}" dt="2024-07-08T17:16:42.023" v="1010" actId="1076"/>
          <ac:picMkLst>
            <pc:docMk/>
            <pc:sldMk cId="2818151858" sldId="288"/>
            <ac:picMk id="5" creationId="{D76DA9C6-1993-0566-1FDC-FCE385E2F153}"/>
          </ac:picMkLst>
        </pc:picChg>
        <pc:picChg chg="mod">
          <ac:chgData name="Kathy DePalma" userId="f5ecfb97-91e3-4b4b-b387-42e2ccea75ec" providerId="ADAL" clId="{697321C7-90D0-4BE6-951B-7685F6D756F3}" dt="2024-07-08T17:16:45.509" v="1011" actId="1076"/>
          <ac:picMkLst>
            <pc:docMk/>
            <pc:sldMk cId="2818151858" sldId="288"/>
            <ac:picMk id="7" creationId="{2F4164F4-D1C4-721A-0152-6E2A313B545F}"/>
          </ac:picMkLst>
        </pc:picChg>
        <pc:picChg chg="del">
          <ac:chgData name="Kathy DePalma" userId="f5ecfb97-91e3-4b4b-b387-42e2ccea75ec" providerId="ADAL" clId="{697321C7-90D0-4BE6-951B-7685F6D756F3}" dt="2024-07-08T17:16:25.334" v="1006" actId="478"/>
          <ac:picMkLst>
            <pc:docMk/>
            <pc:sldMk cId="2818151858" sldId="288"/>
            <ac:picMk id="8" creationId="{B89B3D6C-05A5-A90B-9A59-6D656FB87039}"/>
          </ac:picMkLst>
        </pc:picChg>
      </pc:sldChg>
      <pc:sldChg chg="addSp delSp modSp mod">
        <pc:chgData name="Kathy DePalma" userId="f5ecfb97-91e3-4b4b-b387-42e2ccea75ec" providerId="ADAL" clId="{697321C7-90D0-4BE6-951B-7685F6D756F3}" dt="2024-07-10T17:36:02.581" v="5121" actId="115"/>
        <pc:sldMkLst>
          <pc:docMk/>
          <pc:sldMk cId="86780863" sldId="289"/>
        </pc:sldMkLst>
        <pc:spChg chg="mod">
          <ac:chgData name="Kathy DePalma" userId="f5ecfb97-91e3-4b4b-b387-42e2ccea75ec" providerId="ADAL" clId="{697321C7-90D0-4BE6-951B-7685F6D756F3}" dt="2024-07-10T17:36:02.581" v="5121" actId="115"/>
          <ac:spMkLst>
            <pc:docMk/>
            <pc:sldMk cId="86780863" sldId="289"/>
            <ac:spMk id="3" creationId="{6A1C7D81-BF15-407D-7E45-F61F3F5FE7D9}"/>
          </ac:spMkLst>
        </pc:spChg>
        <pc:spChg chg="mod">
          <ac:chgData name="Kathy DePalma" userId="f5ecfb97-91e3-4b4b-b387-42e2ccea75ec" providerId="ADAL" clId="{697321C7-90D0-4BE6-951B-7685F6D756F3}" dt="2024-07-09T15:08:46.809" v="2131" actId="14100"/>
          <ac:spMkLst>
            <pc:docMk/>
            <pc:sldMk cId="86780863" sldId="289"/>
            <ac:spMk id="111" creationId="{00000000-0000-0000-0000-000000000000}"/>
          </ac:spMkLst>
        </pc:spChg>
        <pc:spChg chg="mod">
          <ac:chgData name="Kathy DePalma" userId="f5ecfb97-91e3-4b4b-b387-42e2ccea75ec" providerId="ADAL" clId="{697321C7-90D0-4BE6-951B-7685F6D756F3}" dt="2024-07-10T13:13:23.868" v="4002" actId="339"/>
          <ac:spMkLst>
            <pc:docMk/>
            <pc:sldMk cId="86780863" sldId="289"/>
            <ac:spMk id="116" creationId="{00000000-0000-0000-0000-000000000000}"/>
          </ac:spMkLst>
        </pc:spChg>
        <pc:picChg chg="add del mod">
          <ac:chgData name="Kathy DePalma" userId="f5ecfb97-91e3-4b4b-b387-42e2ccea75ec" providerId="ADAL" clId="{697321C7-90D0-4BE6-951B-7685F6D756F3}" dt="2024-07-08T17:12:01.908" v="960" actId="478"/>
          <ac:picMkLst>
            <pc:docMk/>
            <pc:sldMk cId="86780863" sldId="289"/>
            <ac:picMk id="6" creationId="{2710533F-B08F-13CA-2456-E7ACE8900D6B}"/>
          </ac:picMkLst>
        </pc:picChg>
        <pc:picChg chg="add mod">
          <ac:chgData name="Kathy DePalma" userId="f5ecfb97-91e3-4b4b-b387-42e2ccea75ec" providerId="ADAL" clId="{697321C7-90D0-4BE6-951B-7685F6D756F3}" dt="2024-07-08T17:14:33.297" v="977" actId="14100"/>
          <ac:picMkLst>
            <pc:docMk/>
            <pc:sldMk cId="86780863" sldId="289"/>
            <ac:picMk id="8" creationId="{6A29857C-78A6-FBD4-341F-078FFF13E444}"/>
          </ac:picMkLst>
        </pc:picChg>
      </pc:sldChg>
      <pc:sldChg chg="addSp delSp modSp mod modNotesTx">
        <pc:chgData name="Kathy DePalma" userId="f5ecfb97-91e3-4b4b-b387-42e2ccea75ec" providerId="ADAL" clId="{697321C7-90D0-4BE6-951B-7685F6D756F3}" dt="2024-07-15T15:59:49.969" v="6560" actId="20577"/>
        <pc:sldMkLst>
          <pc:docMk/>
          <pc:sldMk cId="527834095" sldId="290"/>
        </pc:sldMkLst>
        <pc:spChg chg="del">
          <ac:chgData name="Kathy DePalma" userId="f5ecfb97-91e3-4b4b-b387-42e2ccea75ec" providerId="ADAL" clId="{697321C7-90D0-4BE6-951B-7685F6D756F3}" dt="2024-07-08T17:17:46.181" v="1016" actId="478"/>
          <ac:spMkLst>
            <pc:docMk/>
            <pc:sldMk cId="527834095" sldId="290"/>
            <ac:spMk id="3" creationId="{6A1C7D81-BF15-407D-7E45-F61F3F5FE7D9}"/>
          </ac:spMkLst>
        </pc:spChg>
        <pc:spChg chg="add del mod">
          <ac:chgData name="Kathy DePalma" userId="f5ecfb97-91e3-4b4b-b387-42e2ccea75ec" providerId="ADAL" clId="{697321C7-90D0-4BE6-951B-7685F6D756F3}" dt="2024-07-10T17:37:58.322" v="5153" actId="478"/>
          <ac:spMkLst>
            <pc:docMk/>
            <pc:sldMk cId="527834095" sldId="290"/>
            <ac:spMk id="11" creationId="{4DA6305F-12F4-4918-E221-12BC714363A1}"/>
          </ac:spMkLst>
        </pc:spChg>
        <pc:spChg chg="add mod">
          <ac:chgData name="Kathy DePalma" userId="f5ecfb97-91e3-4b4b-b387-42e2ccea75ec" providerId="ADAL" clId="{697321C7-90D0-4BE6-951B-7685F6D756F3}" dt="2024-07-15T15:59:49.969" v="6560" actId="20577"/>
          <ac:spMkLst>
            <pc:docMk/>
            <pc:sldMk cId="527834095" sldId="290"/>
            <ac:spMk id="12" creationId="{410A6C61-ADB0-6CD2-E7D1-AF57FD6958A9}"/>
          </ac:spMkLst>
        </pc:spChg>
        <pc:spChg chg="add del">
          <ac:chgData name="Kathy DePalma" userId="f5ecfb97-91e3-4b4b-b387-42e2ccea75ec" providerId="ADAL" clId="{697321C7-90D0-4BE6-951B-7685F6D756F3}" dt="2024-07-08T20:17:05.757" v="1180" actId="478"/>
          <ac:spMkLst>
            <pc:docMk/>
            <pc:sldMk cId="527834095" sldId="290"/>
            <ac:spMk id="111" creationId="{00000000-0000-0000-0000-000000000000}"/>
          </ac:spMkLst>
        </pc:spChg>
        <pc:spChg chg="mod">
          <ac:chgData name="Kathy DePalma" userId="f5ecfb97-91e3-4b4b-b387-42e2ccea75ec" providerId="ADAL" clId="{697321C7-90D0-4BE6-951B-7685F6D756F3}" dt="2024-07-10T17:37:54.077" v="5152" actId="20577"/>
          <ac:spMkLst>
            <pc:docMk/>
            <pc:sldMk cId="527834095" sldId="290"/>
            <ac:spMk id="116" creationId="{00000000-0000-0000-0000-000000000000}"/>
          </ac:spMkLst>
        </pc:spChg>
        <pc:graphicFrameChg chg="add del mod">
          <ac:chgData name="Kathy DePalma" userId="f5ecfb97-91e3-4b4b-b387-42e2ccea75ec" providerId="ADAL" clId="{697321C7-90D0-4BE6-951B-7685F6D756F3}" dt="2024-07-08T20:18:41.423" v="1193" actId="478"/>
          <ac:graphicFrameMkLst>
            <pc:docMk/>
            <pc:sldMk cId="527834095" sldId="290"/>
            <ac:graphicFrameMk id="13" creationId="{CE66DE25-75AA-9A99-48ED-60DBFBC8ECD0}"/>
          </ac:graphicFrameMkLst>
        </pc:graphicFrameChg>
        <pc:graphicFrameChg chg="add del mod modGraphic">
          <ac:chgData name="Kathy DePalma" userId="f5ecfb97-91e3-4b4b-b387-42e2ccea75ec" providerId="ADAL" clId="{697321C7-90D0-4BE6-951B-7685F6D756F3}" dt="2024-07-08T20:18:56.385" v="1198" actId="478"/>
          <ac:graphicFrameMkLst>
            <pc:docMk/>
            <pc:sldMk cId="527834095" sldId="290"/>
            <ac:graphicFrameMk id="14" creationId="{A72B2611-CFD6-C550-D895-895A2C7FA17C}"/>
          </ac:graphicFrameMkLst>
        </pc:graphicFrameChg>
        <pc:graphicFrameChg chg="add del mod modGraphic">
          <ac:chgData name="Kathy DePalma" userId="f5ecfb97-91e3-4b4b-b387-42e2ccea75ec" providerId="ADAL" clId="{697321C7-90D0-4BE6-951B-7685F6D756F3}" dt="2024-07-08T20:19:34.757" v="1204" actId="478"/>
          <ac:graphicFrameMkLst>
            <pc:docMk/>
            <pc:sldMk cId="527834095" sldId="290"/>
            <ac:graphicFrameMk id="15" creationId="{78B9190F-69D3-84C7-DC50-B548B8FE1753}"/>
          </ac:graphicFrameMkLst>
        </pc:graphicFrameChg>
        <pc:picChg chg="add mod">
          <ac:chgData name="Kathy DePalma" userId="f5ecfb97-91e3-4b4b-b387-42e2ccea75ec" providerId="ADAL" clId="{697321C7-90D0-4BE6-951B-7685F6D756F3}" dt="2024-07-08T17:13:56.499" v="974" actId="1076"/>
          <ac:picMkLst>
            <pc:docMk/>
            <pc:sldMk cId="527834095" sldId="290"/>
            <ac:picMk id="5" creationId="{BEF59C9E-05E8-AF8C-C0B6-5C51E20985FC}"/>
          </ac:picMkLst>
        </pc:picChg>
        <pc:picChg chg="add del mod">
          <ac:chgData name="Kathy DePalma" userId="f5ecfb97-91e3-4b4b-b387-42e2ccea75ec" providerId="ADAL" clId="{697321C7-90D0-4BE6-951B-7685F6D756F3}" dt="2024-07-10T13:16:29.974" v="4174" actId="478"/>
          <ac:picMkLst>
            <pc:docMk/>
            <pc:sldMk cId="527834095" sldId="290"/>
            <ac:picMk id="6" creationId="{0FF2B276-A2DC-826D-9D94-60FD068ABB56}"/>
          </ac:picMkLst>
        </pc:picChg>
        <pc:picChg chg="add del mod">
          <ac:chgData name="Kathy DePalma" userId="f5ecfb97-91e3-4b4b-b387-42e2ccea75ec" providerId="ADAL" clId="{697321C7-90D0-4BE6-951B-7685F6D756F3}" dt="2024-07-08T17:36:00.740" v="1028" actId="478"/>
          <ac:picMkLst>
            <pc:docMk/>
            <pc:sldMk cId="527834095" sldId="290"/>
            <ac:picMk id="7" creationId="{8E8B332F-672D-6302-A2F8-927D658C2AD3}"/>
          </ac:picMkLst>
        </pc:picChg>
        <pc:picChg chg="add del mod">
          <ac:chgData name="Kathy DePalma" userId="f5ecfb97-91e3-4b4b-b387-42e2ccea75ec" providerId="ADAL" clId="{697321C7-90D0-4BE6-951B-7685F6D756F3}" dt="2024-07-10T13:36:47.281" v="4186" actId="478"/>
          <ac:picMkLst>
            <pc:docMk/>
            <pc:sldMk cId="527834095" sldId="290"/>
            <ac:picMk id="7" creationId="{EA8225C4-A325-05DC-76F7-ED7EEDD84959}"/>
          </ac:picMkLst>
        </pc:picChg>
        <pc:picChg chg="del mod">
          <ac:chgData name="Kathy DePalma" userId="f5ecfb97-91e3-4b4b-b387-42e2ccea75ec" providerId="ADAL" clId="{697321C7-90D0-4BE6-951B-7685F6D756F3}" dt="2024-07-08T17:13:49.877" v="972" actId="478"/>
          <ac:picMkLst>
            <pc:docMk/>
            <pc:sldMk cId="527834095" sldId="290"/>
            <ac:picMk id="8" creationId="{B89B3D6C-05A5-A90B-9A59-6D656FB87039}"/>
          </ac:picMkLst>
        </pc:picChg>
        <pc:picChg chg="add mod">
          <ac:chgData name="Kathy DePalma" userId="f5ecfb97-91e3-4b4b-b387-42e2ccea75ec" providerId="ADAL" clId="{697321C7-90D0-4BE6-951B-7685F6D756F3}" dt="2024-07-10T18:00:08.094" v="5259" actId="339"/>
          <ac:picMkLst>
            <pc:docMk/>
            <pc:sldMk cId="527834095" sldId="290"/>
            <ac:picMk id="9" creationId="{64EC5B55-6EB7-80C9-A304-E883AA7B4908}"/>
          </ac:picMkLst>
        </pc:picChg>
        <pc:picChg chg="add del mod">
          <ac:chgData name="Kathy DePalma" userId="f5ecfb97-91e3-4b4b-b387-42e2ccea75ec" providerId="ADAL" clId="{697321C7-90D0-4BE6-951B-7685F6D756F3}" dt="2024-07-08T20:17:07.968" v="1181" actId="478"/>
          <ac:picMkLst>
            <pc:docMk/>
            <pc:sldMk cId="527834095" sldId="290"/>
            <ac:picMk id="10" creationId="{43A08805-02FA-40A4-E053-114FA5069266}"/>
          </ac:picMkLst>
        </pc:picChg>
        <pc:picChg chg="add del mod">
          <ac:chgData name="Kathy DePalma" userId="f5ecfb97-91e3-4b4b-b387-42e2ccea75ec" providerId="ADAL" clId="{697321C7-90D0-4BE6-951B-7685F6D756F3}" dt="2024-07-08T20:20:13.288" v="1209" actId="478"/>
          <ac:picMkLst>
            <pc:docMk/>
            <pc:sldMk cId="527834095" sldId="290"/>
            <ac:picMk id="16" creationId="{7DF4F3DF-D926-1ACD-CCEB-A7A48B4B45DA}"/>
          </ac:picMkLst>
        </pc:picChg>
        <pc:picChg chg="add del mod">
          <ac:chgData name="Kathy DePalma" userId="f5ecfb97-91e3-4b4b-b387-42e2ccea75ec" providerId="ADAL" clId="{697321C7-90D0-4BE6-951B-7685F6D756F3}" dt="2024-07-09T20:17:05.090" v="2887" actId="478"/>
          <ac:picMkLst>
            <pc:docMk/>
            <pc:sldMk cId="527834095" sldId="290"/>
            <ac:picMk id="18" creationId="{B4D69867-E41D-86C4-0ECB-DEF2EE0E85ED}"/>
          </ac:picMkLst>
        </pc:picChg>
      </pc:sldChg>
      <pc:sldChg chg="addSp delSp modSp mod">
        <pc:chgData name="Kathy DePalma" userId="f5ecfb97-91e3-4b4b-b387-42e2ccea75ec" providerId="ADAL" clId="{697321C7-90D0-4BE6-951B-7685F6D756F3}" dt="2024-07-11T13:27:13.218" v="5825" actId="20577"/>
        <pc:sldMkLst>
          <pc:docMk/>
          <pc:sldMk cId="1649536347" sldId="292"/>
        </pc:sldMkLst>
        <pc:spChg chg="mod">
          <ac:chgData name="Kathy DePalma" userId="f5ecfb97-91e3-4b4b-b387-42e2ccea75ec" providerId="ADAL" clId="{697321C7-90D0-4BE6-951B-7685F6D756F3}" dt="2024-07-11T13:27:13.218" v="5825" actId="20577"/>
          <ac:spMkLst>
            <pc:docMk/>
            <pc:sldMk cId="1649536347" sldId="292"/>
            <ac:spMk id="3" creationId="{6A1C7D81-BF15-407D-7E45-F61F3F5FE7D9}"/>
          </ac:spMkLst>
        </pc:spChg>
        <pc:spChg chg="mod">
          <ac:chgData name="Kathy DePalma" userId="f5ecfb97-91e3-4b4b-b387-42e2ccea75ec" providerId="ADAL" clId="{697321C7-90D0-4BE6-951B-7685F6D756F3}" dt="2024-07-10T13:12:39.334" v="3868" actId="339"/>
          <ac:spMkLst>
            <pc:docMk/>
            <pc:sldMk cId="1649536347" sldId="292"/>
            <ac:spMk id="116" creationId="{00000000-0000-0000-0000-000000000000}"/>
          </ac:spMkLst>
        </pc:spChg>
        <pc:picChg chg="add mod">
          <ac:chgData name="Kathy DePalma" userId="f5ecfb97-91e3-4b4b-b387-42e2ccea75ec" providerId="ADAL" clId="{697321C7-90D0-4BE6-951B-7685F6D756F3}" dt="2024-07-08T17:14:50.332" v="980" actId="1076"/>
          <ac:picMkLst>
            <pc:docMk/>
            <pc:sldMk cId="1649536347" sldId="292"/>
            <ac:picMk id="5" creationId="{6AA0ADAB-CB21-8B75-0036-6487D07B6A12}"/>
          </ac:picMkLst>
        </pc:picChg>
        <pc:picChg chg="del">
          <ac:chgData name="Kathy DePalma" userId="f5ecfb97-91e3-4b4b-b387-42e2ccea75ec" providerId="ADAL" clId="{697321C7-90D0-4BE6-951B-7685F6D756F3}" dt="2024-07-08T17:14:45.125" v="978" actId="478"/>
          <ac:picMkLst>
            <pc:docMk/>
            <pc:sldMk cId="1649536347" sldId="292"/>
            <ac:picMk id="8" creationId="{B89B3D6C-05A5-A90B-9A59-6D656FB87039}"/>
          </ac:picMkLst>
        </pc:picChg>
      </pc:sldChg>
      <pc:sldChg chg="addSp delSp modSp mod">
        <pc:chgData name="Kathy DePalma" userId="f5ecfb97-91e3-4b4b-b387-42e2ccea75ec" providerId="ADAL" clId="{697321C7-90D0-4BE6-951B-7685F6D756F3}" dt="2024-07-11T13:41:52.318" v="6166" actId="14100"/>
        <pc:sldMkLst>
          <pc:docMk/>
          <pc:sldMk cId="2784655736" sldId="293"/>
        </pc:sldMkLst>
        <pc:spChg chg="del mod">
          <ac:chgData name="Kathy DePalma" userId="f5ecfb97-91e3-4b4b-b387-42e2ccea75ec" providerId="ADAL" clId="{697321C7-90D0-4BE6-951B-7685F6D756F3}" dt="2024-07-10T12:49:18.818" v="3089" actId="478"/>
          <ac:spMkLst>
            <pc:docMk/>
            <pc:sldMk cId="2784655736" sldId="293"/>
            <ac:spMk id="3" creationId="{6A1C7D81-BF15-407D-7E45-F61F3F5FE7D9}"/>
          </ac:spMkLst>
        </pc:spChg>
        <pc:spChg chg="del">
          <ac:chgData name="Kathy DePalma" userId="f5ecfb97-91e3-4b4b-b387-42e2ccea75ec" providerId="ADAL" clId="{697321C7-90D0-4BE6-951B-7685F6D756F3}" dt="2024-07-10T17:56:23.192" v="5193" actId="478"/>
          <ac:spMkLst>
            <pc:docMk/>
            <pc:sldMk cId="2784655736" sldId="293"/>
            <ac:spMk id="110" creationId="{00000000-0000-0000-0000-000000000000}"/>
          </ac:spMkLst>
        </pc:spChg>
        <pc:spChg chg="del">
          <ac:chgData name="Kathy DePalma" userId="f5ecfb97-91e3-4b4b-b387-42e2ccea75ec" providerId="ADAL" clId="{697321C7-90D0-4BE6-951B-7685F6D756F3}" dt="2024-07-10T17:56:19.172" v="5190" actId="478"/>
          <ac:spMkLst>
            <pc:docMk/>
            <pc:sldMk cId="2784655736" sldId="293"/>
            <ac:spMk id="111" creationId="{00000000-0000-0000-0000-000000000000}"/>
          </ac:spMkLst>
        </pc:spChg>
        <pc:spChg chg="del mod">
          <ac:chgData name="Kathy DePalma" userId="f5ecfb97-91e3-4b4b-b387-42e2ccea75ec" providerId="ADAL" clId="{697321C7-90D0-4BE6-951B-7685F6D756F3}" dt="2024-07-10T17:56:20.631" v="5191" actId="478"/>
          <ac:spMkLst>
            <pc:docMk/>
            <pc:sldMk cId="2784655736" sldId="293"/>
            <ac:spMk id="116" creationId="{00000000-0000-0000-0000-000000000000}"/>
          </ac:spMkLst>
        </pc:spChg>
        <pc:picChg chg="add mod">
          <ac:chgData name="Kathy DePalma" userId="f5ecfb97-91e3-4b4b-b387-42e2ccea75ec" providerId="ADAL" clId="{697321C7-90D0-4BE6-951B-7685F6D756F3}" dt="2024-07-11T13:41:52.318" v="6166" actId="14100"/>
          <ac:picMkLst>
            <pc:docMk/>
            <pc:sldMk cId="2784655736" sldId="293"/>
            <ac:picMk id="4" creationId="{E0DFBF87-1D0F-DD11-2AB0-2096A4068435}"/>
          </ac:picMkLst>
        </pc:picChg>
        <pc:picChg chg="del">
          <ac:chgData name="Kathy DePalma" userId="f5ecfb97-91e3-4b4b-b387-42e2ccea75ec" providerId="ADAL" clId="{697321C7-90D0-4BE6-951B-7685F6D756F3}" dt="2024-07-10T17:56:21.993" v="5192" actId="478"/>
          <ac:picMkLst>
            <pc:docMk/>
            <pc:sldMk cId="2784655736" sldId="293"/>
            <ac:picMk id="4" creationId="{E80C1375-C034-BC67-590F-3BF0C0419458}"/>
          </ac:picMkLst>
        </pc:picChg>
        <pc:picChg chg="add del mod">
          <ac:chgData name="Kathy DePalma" userId="f5ecfb97-91e3-4b4b-b387-42e2ccea75ec" providerId="ADAL" clId="{697321C7-90D0-4BE6-951B-7685F6D756F3}" dt="2024-07-10T17:56:17.792" v="5189" actId="478"/>
          <ac:picMkLst>
            <pc:docMk/>
            <pc:sldMk cId="2784655736" sldId="293"/>
            <ac:picMk id="5" creationId="{4D60517B-CCFF-7CCD-63A8-69E221935F15}"/>
          </ac:picMkLst>
        </pc:picChg>
        <pc:picChg chg="add del mod">
          <ac:chgData name="Kathy DePalma" userId="f5ecfb97-91e3-4b4b-b387-42e2ccea75ec" providerId="ADAL" clId="{697321C7-90D0-4BE6-951B-7685F6D756F3}" dt="2024-07-10T12:36:43.497" v="2969" actId="478"/>
          <ac:picMkLst>
            <pc:docMk/>
            <pc:sldMk cId="2784655736" sldId="293"/>
            <ac:picMk id="7" creationId="{FAC93F12-703A-BF9F-3C4B-A0B141B879EA}"/>
          </ac:picMkLst>
        </pc:picChg>
        <pc:picChg chg="add del mod">
          <ac:chgData name="Kathy DePalma" userId="f5ecfb97-91e3-4b4b-b387-42e2ccea75ec" providerId="ADAL" clId="{697321C7-90D0-4BE6-951B-7685F6D756F3}" dt="2024-07-10T12:43:22.393" v="3001" actId="478"/>
          <ac:picMkLst>
            <pc:docMk/>
            <pc:sldMk cId="2784655736" sldId="293"/>
            <ac:picMk id="8" creationId="{24A6352B-0863-E437-974A-C1F1F99F0FAB}"/>
          </ac:picMkLst>
        </pc:picChg>
        <pc:picChg chg="del">
          <ac:chgData name="Kathy DePalma" userId="f5ecfb97-91e3-4b4b-b387-42e2ccea75ec" providerId="ADAL" clId="{697321C7-90D0-4BE6-951B-7685F6D756F3}" dt="2024-07-08T17:15:14.596" v="987" actId="478"/>
          <ac:picMkLst>
            <pc:docMk/>
            <pc:sldMk cId="2784655736" sldId="293"/>
            <ac:picMk id="8" creationId="{B89B3D6C-05A5-A90B-9A59-6D656FB87039}"/>
          </ac:picMkLst>
        </pc:picChg>
        <pc:picChg chg="add del mod">
          <ac:chgData name="Kathy DePalma" userId="f5ecfb97-91e3-4b4b-b387-42e2ccea75ec" providerId="ADAL" clId="{697321C7-90D0-4BE6-951B-7685F6D756F3}" dt="2024-07-10T12:43:46.583" v="3005" actId="478"/>
          <ac:picMkLst>
            <pc:docMk/>
            <pc:sldMk cId="2784655736" sldId="293"/>
            <ac:picMk id="10" creationId="{7EAFB09E-59A7-92DD-F954-433E68FB3D28}"/>
          </ac:picMkLst>
        </pc:picChg>
        <pc:picChg chg="add del mod">
          <ac:chgData name="Kathy DePalma" userId="f5ecfb97-91e3-4b4b-b387-42e2ccea75ec" providerId="ADAL" clId="{697321C7-90D0-4BE6-951B-7685F6D756F3}" dt="2024-07-10T13:38:12.682" v="4198" actId="478"/>
          <ac:picMkLst>
            <pc:docMk/>
            <pc:sldMk cId="2784655736" sldId="293"/>
            <ac:picMk id="12" creationId="{8BC26E79-5A96-1391-5FFA-61AE8569E7B9}"/>
          </ac:picMkLst>
        </pc:picChg>
        <pc:picChg chg="add del mod">
          <ac:chgData name="Kathy DePalma" userId="f5ecfb97-91e3-4b4b-b387-42e2ccea75ec" providerId="ADAL" clId="{697321C7-90D0-4BE6-951B-7685F6D756F3}" dt="2024-07-10T13:56:55.007" v="4354" actId="478"/>
          <ac:picMkLst>
            <pc:docMk/>
            <pc:sldMk cId="2784655736" sldId="293"/>
            <ac:picMk id="14" creationId="{CF07F51B-61DA-742C-EE93-C14039DFDE34}"/>
          </ac:picMkLst>
        </pc:picChg>
        <pc:picChg chg="add del mod">
          <ac:chgData name="Kathy DePalma" userId="f5ecfb97-91e3-4b4b-b387-42e2ccea75ec" providerId="ADAL" clId="{697321C7-90D0-4BE6-951B-7685F6D756F3}" dt="2024-07-10T17:56:15.546" v="5187" actId="478"/>
          <ac:picMkLst>
            <pc:docMk/>
            <pc:sldMk cId="2784655736" sldId="293"/>
            <ac:picMk id="16" creationId="{025727C6-A9E7-AA33-8C00-7E2927D697D2}"/>
          </ac:picMkLst>
        </pc:picChg>
        <pc:picChg chg="add del mod">
          <ac:chgData name="Kathy DePalma" userId="f5ecfb97-91e3-4b4b-b387-42e2ccea75ec" providerId="ADAL" clId="{697321C7-90D0-4BE6-951B-7685F6D756F3}" dt="2024-07-10T17:58:24.222" v="5205" actId="478"/>
          <ac:picMkLst>
            <pc:docMk/>
            <pc:sldMk cId="2784655736" sldId="293"/>
            <ac:picMk id="18" creationId="{E44FC96F-C505-3412-6112-F3CB32E605BE}"/>
          </ac:picMkLst>
        </pc:picChg>
        <pc:picChg chg="add del mod">
          <ac:chgData name="Kathy DePalma" userId="f5ecfb97-91e3-4b4b-b387-42e2ccea75ec" providerId="ADAL" clId="{697321C7-90D0-4BE6-951B-7685F6D756F3}" dt="2024-07-11T13:40:40.660" v="6085" actId="478"/>
          <ac:picMkLst>
            <pc:docMk/>
            <pc:sldMk cId="2784655736" sldId="293"/>
            <ac:picMk id="20" creationId="{47B77D90-423E-29F9-52B7-4CB794FD6E3D}"/>
          </ac:picMkLst>
        </pc:picChg>
      </pc:sldChg>
      <pc:sldChg chg="addSp delSp modSp del mod">
        <pc:chgData name="Kathy DePalma" userId="f5ecfb97-91e3-4b4b-b387-42e2ccea75ec" providerId="ADAL" clId="{697321C7-90D0-4BE6-951B-7685F6D756F3}" dt="2024-07-08T20:37:14.259" v="1604" actId="2696"/>
        <pc:sldMkLst>
          <pc:docMk/>
          <pc:sldMk cId="4269959546" sldId="294"/>
        </pc:sldMkLst>
        <pc:picChg chg="add mod">
          <ac:chgData name="Kathy DePalma" userId="f5ecfb97-91e3-4b4b-b387-42e2ccea75ec" providerId="ADAL" clId="{697321C7-90D0-4BE6-951B-7685F6D756F3}" dt="2024-07-08T17:15:49.690" v="995" actId="1076"/>
          <ac:picMkLst>
            <pc:docMk/>
            <pc:sldMk cId="4269959546" sldId="294"/>
            <ac:picMk id="5" creationId="{3A5D7E50-7577-5989-F0AB-C326B9EA10D5}"/>
          </ac:picMkLst>
        </pc:picChg>
        <pc:picChg chg="del">
          <ac:chgData name="Kathy DePalma" userId="f5ecfb97-91e3-4b4b-b387-42e2ccea75ec" providerId="ADAL" clId="{697321C7-90D0-4BE6-951B-7685F6D756F3}" dt="2024-07-08T17:15:45.105" v="993" actId="478"/>
          <ac:picMkLst>
            <pc:docMk/>
            <pc:sldMk cId="4269959546" sldId="294"/>
            <ac:picMk id="8" creationId="{B89B3D6C-05A5-A90B-9A59-6D656FB87039}"/>
          </ac:picMkLst>
        </pc:picChg>
      </pc:sldChg>
      <pc:sldChg chg="addSp delSp modSp del mod">
        <pc:chgData name="Kathy DePalma" userId="f5ecfb97-91e3-4b4b-b387-42e2ccea75ec" providerId="ADAL" clId="{697321C7-90D0-4BE6-951B-7685F6D756F3}" dt="2024-07-08T20:35:21.139" v="1493" actId="2696"/>
        <pc:sldMkLst>
          <pc:docMk/>
          <pc:sldMk cId="3787380701" sldId="295"/>
        </pc:sldMkLst>
        <pc:spChg chg="mod">
          <ac:chgData name="Kathy DePalma" userId="f5ecfb97-91e3-4b4b-b387-42e2ccea75ec" providerId="ADAL" clId="{697321C7-90D0-4BE6-951B-7685F6D756F3}" dt="2024-07-08T20:34:43.637" v="1490" actId="20577"/>
          <ac:spMkLst>
            <pc:docMk/>
            <pc:sldMk cId="3787380701" sldId="295"/>
            <ac:spMk id="3" creationId="{6A1C7D81-BF15-407D-7E45-F61F3F5FE7D9}"/>
          </ac:spMkLst>
        </pc:spChg>
        <pc:spChg chg="mod">
          <ac:chgData name="Kathy DePalma" userId="f5ecfb97-91e3-4b4b-b387-42e2ccea75ec" providerId="ADAL" clId="{697321C7-90D0-4BE6-951B-7685F6D756F3}" dt="2024-07-08T20:34:34.058" v="1487" actId="20577"/>
          <ac:spMkLst>
            <pc:docMk/>
            <pc:sldMk cId="3787380701" sldId="295"/>
            <ac:spMk id="116" creationId="{00000000-0000-0000-0000-000000000000}"/>
          </ac:spMkLst>
        </pc:spChg>
        <pc:picChg chg="add mod">
          <ac:chgData name="Kathy DePalma" userId="f5ecfb97-91e3-4b4b-b387-42e2ccea75ec" providerId="ADAL" clId="{697321C7-90D0-4BE6-951B-7685F6D756F3}" dt="2024-07-08T17:15:02.152" v="983" actId="1076"/>
          <ac:picMkLst>
            <pc:docMk/>
            <pc:sldMk cId="3787380701" sldId="295"/>
            <ac:picMk id="5" creationId="{02D1F695-F3B2-C81E-7BAC-E4CA067F419F}"/>
          </ac:picMkLst>
        </pc:picChg>
        <pc:picChg chg="del">
          <ac:chgData name="Kathy DePalma" userId="f5ecfb97-91e3-4b4b-b387-42e2ccea75ec" providerId="ADAL" clId="{697321C7-90D0-4BE6-951B-7685F6D756F3}" dt="2024-07-08T17:14:53.843" v="981" actId="478"/>
          <ac:picMkLst>
            <pc:docMk/>
            <pc:sldMk cId="3787380701" sldId="295"/>
            <ac:picMk id="8" creationId="{B89B3D6C-05A5-A90B-9A59-6D656FB87039}"/>
          </ac:picMkLst>
        </pc:picChg>
      </pc:sldChg>
      <pc:sldChg chg="addSp delSp modSp del mod">
        <pc:chgData name="Kathy DePalma" userId="f5ecfb97-91e3-4b4b-b387-42e2ccea75ec" providerId="ADAL" clId="{697321C7-90D0-4BE6-951B-7685F6D756F3}" dt="2024-07-08T20:37:18.074" v="1605" actId="2696"/>
        <pc:sldMkLst>
          <pc:docMk/>
          <pc:sldMk cId="113204744" sldId="296"/>
        </pc:sldMkLst>
        <pc:picChg chg="add mod">
          <ac:chgData name="Kathy DePalma" userId="f5ecfb97-91e3-4b4b-b387-42e2ccea75ec" providerId="ADAL" clId="{697321C7-90D0-4BE6-951B-7685F6D756F3}" dt="2024-07-08T17:16:03.048" v="999" actId="1076"/>
          <ac:picMkLst>
            <pc:docMk/>
            <pc:sldMk cId="113204744" sldId="296"/>
            <ac:picMk id="5" creationId="{9D20C527-571B-09C7-0924-4B5BC1AC17D7}"/>
          </ac:picMkLst>
        </pc:picChg>
        <pc:picChg chg="del">
          <ac:chgData name="Kathy DePalma" userId="f5ecfb97-91e3-4b4b-b387-42e2ccea75ec" providerId="ADAL" clId="{697321C7-90D0-4BE6-951B-7685F6D756F3}" dt="2024-07-08T17:15:52.484" v="996" actId="478"/>
          <ac:picMkLst>
            <pc:docMk/>
            <pc:sldMk cId="113204744" sldId="296"/>
            <ac:picMk id="8" creationId="{B89B3D6C-05A5-A90B-9A59-6D656FB87039}"/>
          </ac:picMkLst>
        </pc:picChg>
      </pc:sldChg>
      <pc:sldChg chg="addSp delSp modSp del mod">
        <pc:chgData name="Kathy DePalma" userId="f5ecfb97-91e3-4b4b-b387-42e2ccea75ec" providerId="ADAL" clId="{697321C7-90D0-4BE6-951B-7685F6D756F3}" dt="2024-07-08T20:37:40.691" v="1609" actId="2696"/>
        <pc:sldMkLst>
          <pc:docMk/>
          <pc:sldMk cId="2847881572" sldId="297"/>
        </pc:sldMkLst>
        <pc:picChg chg="add mod">
          <ac:chgData name="Kathy DePalma" userId="f5ecfb97-91e3-4b4b-b387-42e2ccea75ec" providerId="ADAL" clId="{697321C7-90D0-4BE6-951B-7685F6D756F3}" dt="2024-07-08T17:17:03.038" v="1015" actId="1076"/>
          <ac:picMkLst>
            <pc:docMk/>
            <pc:sldMk cId="2847881572" sldId="297"/>
            <ac:picMk id="4" creationId="{384730C2-10C3-521E-417B-E4C07569EDEC}"/>
          </ac:picMkLst>
        </pc:picChg>
        <pc:picChg chg="del">
          <ac:chgData name="Kathy DePalma" userId="f5ecfb97-91e3-4b4b-b387-42e2ccea75ec" providerId="ADAL" clId="{697321C7-90D0-4BE6-951B-7685F6D756F3}" dt="2024-07-08T17:16:58.985" v="1013" actId="478"/>
          <ac:picMkLst>
            <pc:docMk/>
            <pc:sldMk cId="2847881572" sldId="297"/>
            <ac:picMk id="8" creationId="{B89B3D6C-05A5-A90B-9A59-6D656FB87039}"/>
          </ac:picMkLst>
        </pc:picChg>
      </pc:sldChg>
      <pc:sldChg chg="addSp delSp modSp del mod">
        <pc:chgData name="Kathy DePalma" userId="f5ecfb97-91e3-4b4b-b387-42e2ccea75ec" providerId="ADAL" clId="{697321C7-90D0-4BE6-951B-7685F6D756F3}" dt="2024-07-08T20:37:24.784" v="1607" actId="2696"/>
        <pc:sldMkLst>
          <pc:docMk/>
          <pc:sldMk cId="1928556580" sldId="298"/>
        </pc:sldMkLst>
        <pc:picChg chg="add mod">
          <ac:chgData name="Kathy DePalma" userId="f5ecfb97-91e3-4b4b-b387-42e2ccea75ec" providerId="ADAL" clId="{697321C7-90D0-4BE6-951B-7685F6D756F3}" dt="2024-07-08T17:16:22.309" v="1005" actId="1076"/>
          <ac:picMkLst>
            <pc:docMk/>
            <pc:sldMk cId="1928556580" sldId="298"/>
            <ac:picMk id="5" creationId="{6CC7031D-9527-CB31-583E-5220A1A0C79B}"/>
          </ac:picMkLst>
        </pc:picChg>
        <pc:picChg chg="del">
          <ac:chgData name="Kathy DePalma" userId="f5ecfb97-91e3-4b4b-b387-42e2ccea75ec" providerId="ADAL" clId="{697321C7-90D0-4BE6-951B-7685F6D756F3}" dt="2024-07-08T17:16:16.173" v="1003" actId="478"/>
          <ac:picMkLst>
            <pc:docMk/>
            <pc:sldMk cId="1928556580" sldId="298"/>
            <ac:picMk id="8" creationId="{B89B3D6C-05A5-A90B-9A59-6D656FB87039}"/>
          </ac:picMkLst>
        </pc:picChg>
      </pc:sldChg>
      <pc:sldChg chg="addSp delSp modSp del mod">
        <pc:chgData name="Kathy DePalma" userId="f5ecfb97-91e3-4b4b-b387-42e2ccea75ec" providerId="ADAL" clId="{697321C7-90D0-4BE6-951B-7685F6D756F3}" dt="2024-07-08T20:37:21.142" v="1606" actId="2696"/>
        <pc:sldMkLst>
          <pc:docMk/>
          <pc:sldMk cId="3723402321" sldId="299"/>
        </pc:sldMkLst>
        <pc:picChg chg="add mod">
          <ac:chgData name="Kathy DePalma" userId="f5ecfb97-91e3-4b4b-b387-42e2ccea75ec" providerId="ADAL" clId="{697321C7-90D0-4BE6-951B-7685F6D756F3}" dt="2024-07-08T17:16:12.328" v="1002" actId="1076"/>
          <ac:picMkLst>
            <pc:docMk/>
            <pc:sldMk cId="3723402321" sldId="299"/>
            <ac:picMk id="5" creationId="{5F83CC3E-3D63-A37E-2CA6-DBD2AA8957B7}"/>
          </ac:picMkLst>
        </pc:picChg>
        <pc:picChg chg="del">
          <ac:chgData name="Kathy DePalma" userId="f5ecfb97-91e3-4b4b-b387-42e2ccea75ec" providerId="ADAL" clId="{697321C7-90D0-4BE6-951B-7685F6D756F3}" dt="2024-07-08T17:16:06.053" v="1000" actId="478"/>
          <ac:picMkLst>
            <pc:docMk/>
            <pc:sldMk cId="3723402321" sldId="299"/>
            <ac:picMk id="8" creationId="{B89B3D6C-05A5-A90B-9A59-6D656FB87039}"/>
          </ac:picMkLst>
        </pc:picChg>
      </pc:sldChg>
      <pc:sldChg chg="addSp delSp modSp mod">
        <pc:chgData name="Kathy DePalma" userId="f5ecfb97-91e3-4b4b-b387-42e2ccea75ec" providerId="ADAL" clId="{697321C7-90D0-4BE6-951B-7685F6D756F3}" dt="2024-07-10T18:23:18.998" v="5747" actId="20577"/>
        <pc:sldMkLst>
          <pc:docMk/>
          <pc:sldMk cId="1473089634" sldId="300"/>
        </pc:sldMkLst>
        <pc:spChg chg="mod">
          <ac:chgData name="Kathy DePalma" userId="f5ecfb97-91e3-4b4b-b387-42e2ccea75ec" providerId="ADAL" clId="{697321C7-90D0-4BE6-951B-7685F6D756F3}" dt="2024-07-10T12:05:40.319" v="2968" actId="20577"/>
          <ac:spMkLst>
            <pc:docMk/>
            <pc:sldMk cId="1473089634" sldId="300"/>
            <ac:spMk id="3" creationId="{6A1C7D81-BF15-407D-7E45-F61F3F5FE7D9}"/>
          </ac:spMkLst>
        </pc:spChg>
        <pc:spChg chg="mod">
          <ac:chgData name="Kathy DePalma" userId="f5ecfb97-91e3-4b4b-b387-42e2ccea75ec" providerId="ADAL" clId="{697321C7-90D0-4BE6-951B-7685F6D756F3}" dt="2024-07-10T18:23:18.998" v="5747" actId="20577"/>
          <ac:spMkLst>
            <pc:docMk/>
            <pc:sldMk cId="1473089634" sldId="300"/>
            <ac:spMk id="116" creationId="{00000000-0000-0000-0000-000000000000}"/>
          </ac:spMkLst>
        </pc:spChg>
        <pc:picChg chg="add mod">
          <ac:chgData name="Kathy DePalma" userId="f5ecfb97-91e3-4b4b-b387-42e2ccea75ec" providerId="ADAL" clId="{697321C7-90D0-4BE6-951B-7685F6D756F3}" dt="2024-07-08T17:15:42.018" v="992" actId="1076"/>
          <ac:picMkLst>
            <pc:docMk/>
            <pc:sldMk cId="1473089634" sldId="300"/>
            <ac:picMk id="5" creationId="{191D9A56-A025-E963-88E3-293EB3CE0B9D}"/>
          </ac:picMkLst>
        </pc:picChg>
        <pc:picChg chg="del">
          <ac:chgData name="Kathy DePalma" userId="f5ecfb97-91e3-4b4b-b387-42e2ccea75ec" providerId="ADAL" clId="{697321C7-90D0-4BE6-951B-7685F6D756F3}" dt="2024-07-08T17:15:31.862" v="990" actId="478"/>
          <ac:picMkLst>
            <pc:docMk/>
            <pc:sldMk cId="1473089634" sldId="300"/>
            <ac:picMk id="8" creationId="{B89B3D6C-05A5-A90B-9A59-6D656FB87039}"/>
          </ac:picMkLst>
        </pc:picChg>
      </pc:sldChg>
      <pc:sldChg chg="modSp mod ord">
        <pc:chgData name="Kathy DePalma" userId="f5ecfb97-91e3-4b4b-b387-42e2ccea75ec" providerId="ADAL" clId="{697321C7-90D0-4BE6-951B-7685F6D756F3}" dt="2024-07-10T13:07:27.708" v="3465" actId="6549"/>
        <pc:sldMkLst>
          <pc:docMk/>
          <pc:sldMk cId="3544443493" sldId="301"/>
        </pc:sldMkLst>
        <pc:spChg chg="mod">
          <ac:chgData name="Kathy DePalma" userId="f5ecfb97-91e3-4b4b-b387-42e2ccea75ec" providerId="ADAL" clId="{697321C7-90D0-4BE6-951B-7685F6D756F3}" dt="2024-07-10T13:07:27.708" v="3465" actId="6549"/>
          <ac:spMkLst>
            <pc:docMk/>
            <pc:sldMk cId="3544443493" sldId="301"/>
            <ac:spMk id="116" creationId="{00000000-0000-0000-0000-000000000000}"/>
          </ac:spMkLst>
        </pc:spChg>
      </pc:sldChg>
      <pc:sldChg chg="addSp delSp modSp mod">
        <pc:chgData name="Kathy DePalma" userId="f5ecfb97-91e3-4b4b-b387-42e2ccea75ec" providerId="ADAL" clId="{697321C7-90D0-4BE6-951B-7685F6D756F3}" dt="2024-07-11T13:28:02.773" v="5834" actId="20577"/>
        <pc:sldMkLst>
          <pc:docMk/>
          <pc:sldMk cId="2771021292" sldId="302"/>
        </pc:sldMkLst>
        <pc:spChg chg="mod">
          <ac:chgData name="Kathy DePalma" userId="f5ecfb97-91e3-4b4b-b387-42e2ccea75ec" providerId="ADAL" clId="{697321C7-90D0-4BE6-951B-7685F6D756F3}" dt="2024-07-11T13:28:02.773" v="5834" actId="20577"/>
          <ac:spMkLst>
            <pc:docMk/>
            <pc:sldMk cId="2771021292" sldId="302"/>
            <ac:spMk id="3" creationId="{6A1C7D81-BF15-407D-7E45-F61F3F5FE7D9}"/>
          </ac:spMkLst>
        </pc:spChg>
        <pc:spChg chg="mod">
          <ac:chgData name="Kathy DePalma" userId="f5ecfb97-91e3-4b4b-b387-42e2ccea75ec" providerId="ADAL" clId="{697321C7-90D0-4BE6-951B-7685F6D756F3}" dt="2024-07-10T13:12:27.040" v="3826" actId="339"/>
          <ac:spMkLst>
            <pc:docMk/>
            <pc:sldMk cId="2771021292" sldId="302"/>
            <ac:spMk id="116" creationId="{00000000-0000-0000-0000-000000000000}"/>
          </ac:spMkLst>
        </pc:spChg>
        <pc:picChg chg="add mod">
          <ac:chgData name="Kathy DePalma" userId="f5ecfb97-91e3-4b4b-b387-42e2ccea75ec" providerId="ADAL" clId="{697321C7-90D0-4BE6-951B-7685F6D756F3}" dt="2024-07-08T17:15:11.364" v="986" actId="1076"/>
          <ac:picMkLst>
            <pc:docMk/>
            <pc:sldMk cId="2771021292" sldId="302"/>
            <ac:picMk id="5" creationId="{ED170803-9288-C454-7DA3-EE22DC300105}"/>
          </ac:picMkLst>
        </pc:picChg>
        <pc:picChg chg="del">
          <ac:chgData name="Kathy DePalma" userId="f5ecfb97-91e3-4b4b-b387-42e2ccea75ec" providerId="ADAL" clId="{697321C7-90D0-4BE6-951B-7685F6D756F3}" dt="2024-07-08T17:15:04.974" v="984" actId="478"/>
          <ac:picMkLst>
            <pc:docMk/>
            <pc:sldMk cId="2771021292" sldId="302"/>
            <ac:picMk id="8" creationId="{B89B3D6C-05A5-A90B-9A59-6D656FB87039}"/>
          </ac:picMkLst>
        </pc:picChg>
      </pc:sldChg>
      <pc:sldChg chg="modSp add mod">
        <pc:chgData name="Kathy DePalma" userId="f5ecfb97-91e3-4b4b-b387-42e2ccea75ec" providerId="ADAL" clId="{697321C7-90D0-4BE6-951B-7685F6D756F3}" dt="2024-07-10T13:13:10.578" v="3956" actId="339"/>
        <pc:sldMkLst>
          <pc:docMk/>
          <pc:sldMk cId="3230144711" sldId="303"/>
        </pc:sldMkLst>
        <pc:spChg chg="mod">
          <ac:chgData name="Kathy DePalma" userId="f5ecfb97-91e3-4b4b-b387-42e2ccea75ec" providerId="ADAL" clId="{697321C7-90D0-4BE6-951B-7685F6D756F3}" dt="2024-07-08T20:28:58.097" v="1368" actId="20577"/>
          <ac:spMkLst>
            <pc:docMk/>
            <pc:sldMk cId="3230144711" sldId="303"/>
            <ac:spMk id="3" creationId="{6A1C7D81-BF15-407D-7E45-F61F3F5FE7D9}"/>
          </ac:spMkLst>
        </pc:spChg>
        <pc:spChg chg="mod">
          <ac:chgData name="Kathy DePalma" userId="f5ecfb97-91e3-4b4b-b387-42e2ccea75ec" providerId="ADAL" clId="{697321C7-90D0-4BE6-951B-7685F6D756F3}" dt="2024-07-10T13:13:10.578" v="3956" actId="339"/>
          <ac:spMkLst>
            <pc:docMk/>
            <pc:sldMk cId="3230144711" sldId="303"/>
            <ac:spMk id="116" creationId="{00000000-0000-0000-0000-000000000000}"/>
          </ac:spMkLst>
        </pc:spChg>
      </pc:sldChg>
      <pc:sldChg chg="addSp delSp modSp add mod ord">
        <pc:chgData name="Kathy DePalma" userId="f5ecfb97-91e3-4b4b-b387-42e2ccea75ec" providerId="ADAL" clId="{697321C7-90D0-4BE6-951B-7685F6D756F3}" dt="2024-07-11T13:48:46.759" v="6310" actId="339"/>
        <pc:sldMkLst>
          <pc:docMk/>
          <pc:sldMk cId="2376097952" sldId="304"/>
        </pc:sldMkLst>
        <pc:spChg chg="del mod">
          <ac:chgData name="Kathy DePalma" userId="f5ecfb97-91e3-4b4b-b387-42e2ccea75ec" providerId="ADAL" clId="{697321C7-90D0-4BE6-951B-7685F6D756F3}" dt="2024-07-10T12:48:31.854" v="3070" actId="478"/>
          <ac:spMkLst>
            <pc:docMk/>
            <pc:sldMk cId="2376097952" sldId="304"/>
            <ac:spMk id="3" creationId="{6A1C7D81-BF15-407D-7E45-F61F3F5FE7D9}"/>
          </ac:spMkLst>
        </pc:spChg>
        <pc:spChg chg="add del mod">
          <ac:chgData name="Kathy DePalma" userId="f5ecfb97-91e3-4b4b-b387-42e2ccea75ec" providerId="ADAL" clId="{697321C7-90D0-4BE6-951B-7685F6D756F3}" dt="2024-07-10T17:54:15.522" v="5186" actId="478"/>
          <ac:spMkLst>
            <pc:docMk/>
            <pc:sldMk cId="2376097952" sldId="304"/>
            <ac:spMk id="28" creationId="{EBD807D2-6509-4D68-F9D8-479BD3CC7C3F}"/>
          </ac:spMkLst>
        </pc:spChg>
        <pc:spChg chg="del">
          <ac:chgData name="Kathy DePalma" userId="f5ecfb97-91e3-4b4b-b387-42e2ccea75ec" providerId="ADAL" clId="{697321C7-90D0-4BE6-951B-7685F6D756F3}" dt="2024-07-10T17:52:37.510" v="5168" actId="478"/>
          <ac:spMkLst>
            <pc:docMk/>
            <pc:sldMk cId="2376097952" sldId="304"/>
            <ac:spMk id="110" creationId="{00000000-0000-0000-0000-000000000000}"/>
          </ac:spMkLst>
        </pc:spChg>
        <pc:spChg chg="del">
          <ac:chgData name="Kathy DePalma" userId="f5ecfb97-91e3-4b4b-b387-42e2ccea75ec" providerId="ADAL" clId="{697321C7-90D0-4BE6-951B-7685F6D756F3}" dt="2024-07-10T17:52:35.762" v="5167" actId="478"/>
          <ac:spMkLst>
            <pc:docMk/>
            <pc:sldMk cId="2376097952" sldId="304"/>
            <ac:spMk id="111" creationId="{00000000-0000-0000-0000-000000000000}"/>
          </ac:spMkLst>
        </pc:spChg>
        <pc:spChg chg="del mod">
          <ac:chgData name="Kathy DePalma" userId="f5ecfb97-91e3-4b4b-b387-42e2ccea75ec" providerId="ADAL" clId="{697321C7-90D0-4BE6-951B-7685F6D756F3}" dt="2024-07-10T17:52:34.311" v="5166" actId="478"/>
          <ac:spMkLst>
            <pc:docMk/>
            <pc:sldMk cId="2376097952" sldId="304"/>
            <ac:spMk id="116" creationId="{00000000-0000-0000-0000-000000000000}"/>
          </ac:spMkLst>
        </pc:spChg>
        <pc:picChg chg="add del mod">
          <ac:chgData name="Kathy DePalma" userId="f5ecfb97-91e3-4b4b-b387-42e2ccea75ec" providerId="ADAL" clId="{697321C7-90D0-4BE6-951B-7685F6D756F3}" dt="2024-07-11T13:34:12.704" v="5918" actId="478"/>
          <ac:picMkLst>
            <pc:docMk/>
            <pc:sldMk cId="2376097952" sldId="304"/>
            <ac:picMk id="4" creationId="{1F5571AB-7247-4BD8-3CCF-D3B005852C96}"/>
          </ac:picMkLst>
        </pc:picChg>
        <pc:picChg chg="del">
          <ac:chgData name="Kathy DePalma" userId="f5ecfb97-91e3-4b4b-b387-42e2ccea75ec" providerId="ADAL" clId="{697321C7-90D0-4BE6-951B-7685F6D756F3}" dt="2024-07-10T17:52:43.468" v="5171" actId="478"/>
          <ac:picMkLst>
            <pc:docMk/>
            <pc:sldMk cId="2376097952" sldId="304"/>
            <ac:picMk id="4" creationId="{E80C1375-C034-BC67-590F-3BF0C0419458}"/>
          </ac:picMkLst>
        </pc:picChg>
        <pc:picChg chg="del mod">
          <ac:chgData name="Kathy DePalma" userId="f5ecfb97-91e3-4b4b-b387-42e2ccea75ec" providerId="ADAL" clId="{697321C7-90D0-4BE6-951B-7685F6D756F3}" dt="2024-07-10T17:52:40.078" v="5169" actId="478"/>
          <ac:picMkLst>
            <pc:docMk/>
            <pc:sldMk cId="2376097952" sldId="304"/>
            <ac:picMk id="5" creationId="{4D60517B-CCFF-7CCD-63A8-69E221935F15}"/>
          </ac:picMkLst>
        </pc:picChg>
        <pc:picChg chg="add del mod">
          <ac:chgData name="Kathy DePalma" userId="f5ecfb97-91e3-4b4b-b387-42e2ccea75ec" providerId="ADAL" clId="{697321C7-90D0-4BE6-951B-7685F6D756F3}" dt="2024-07-11T13:34:44.356" v="5920" actId="478"/>
          <ac:picMkLst>
            <pc:docMk/>
            <pc:sldMk cId="2376097952" sldId="304"/>
            <ac:picMk id="6" creationId="{D4D1708C-2821-9C0D-439D-0FD93C163BD3}"/>
          </ac:picMkLst>
        </pc:picChg>
        <pc:picChg chg="add del mod">
          <ac:chgData name="Kathy DePalma" userId="f5ecfb97-91e3-4b4b-b387-42e2ccea75ec" providerId="ADAL" clId="{697321C7-90D0-4BE6-951B-7685F6D756F3}" dt="2024-07-10T12:39:05.150" v="2986" actId="478"/>
          <ac:picMkLst>
            <pc:docMk/>
            <pc:sldMk cId="2376097952" sldId="304"/>
            <ac:picMk id="7" creationId="{2D4FB7AC-8F71-F81D-F5DA-0170881A2B27}"/>
          </ac:picMkLst>
        </pc:picChg>
        <pc:picChg chg="add del mod">
          <ac:chgData name="Kathy DePalma" userId="f5ecfb97-91e3-4b4b-b387-42e2ccea75ec" providerId="ADAL" clId="{697321C7-90D0-4BE6-951B-7685F6D756F3}" dt="2024-07-11T13:37:58.297" v="6000" actId="478"/>
          <ac:picMkLst>
            <pc:docMk/>
            <pc:sldMk cId="2376097952" sldId="304"/>
            <ac:picMk id="8" creationId="{140802ED-1350-D308-62D1-1BF2ABD6D3C8}"/>
          </ac:picMkLst>
        </pc:picChg>
        <pc:picChg chg="add del mod">
          <ac:chgData name="Kathy DePalma" userId="f5ecfb97-91e3-4b4b-b387-42e2ccea75ec" providerId="ADAL" clId="{697321C7-90D0-4BE6-951B-7685F6D756F3}" dt="2024-07-10T12:45:50.090" v="3025" actId="478"/>
          <ac:picMkLst>
            <pc:docMk/>
            <pc:sldMk cId="2376097952" sldId="304"/>
            <ac:picMk id="9" creationId="{E7F6DF29-9978-E978-699A-17DEB509C5EA}"/>
          </ac:picMkLst>
        </pc:picChg>
        <pc:picChg chg="add del mod">
          <ac:chgData name="Kathy DePalma" userId="f5ecfb97-91e3-4b4b-b387-42e2ccea75ec" providerId="ADAL" clId="{697321C7-90D0-4BE6-951B-7685F6D756F3}" dt="2024-07-11T13:38:09.592" v="6002" actId="478"/>
          <ac:picMkLst>
            <pc:docMk/>
            <pc:sldMk cId="2376097952" sldId="304"/>
            <ac:picMk id="10" creationId="{B91E5565-0F1B-EB15-1405-007E3D2017FB}"/>
          </ac:picMkLst>
        </pc:picChg>
        <pc:picChg chg="add del mod">
          <ac:chgData name="Kathy DePalma" userId="f5ecfb97-91e3-4b4b-b387-42e2ccea75ec" providerId="ADAL" clId="{697321C7-90D0-4BE6-951B-7685F6D756F3}" dt="2024-07-10T12:46:37.750" v="3029" actId="478"/>
          <ac:picMkLst>
            <pc:docMk/>
            <pc:sldMk cId="2376097952" sldId="304"/>
            <ac:picMk id="11" creationId="{6CB4834F-D9C3-C0F6-B5CE-10BE60AA5858}"/>
          </ac:picMkLst>
        </pc:picChg>
        <pc:picChg chg="add del mod">
          <ac:chgData name="Kathy DePalma" userId="f5ecfb97-91e3-4b4b-b387-42e2ccea75ec" providerId="ADAL" clId="{697321C7-90D0-4BE6-951B-7685F6D756F3}" dt="2024-07-11T13:47:51.617" v="6231" actId="478"/>
          <ac:picMkLst>
            <pc:docMk/>
            <pc:sldMk cId="2376097952" sldId="304"/>
            <ac:picMk id="12" creationId="{51F47A3F-6495-166C-3058-9F1A1F25ECF4}"/>
          </ac:picMkLst>
        </pc:picChg>
        <pc:picChg chg="add del mod">
          <ac:chgData name="Kathy DePalma" userId="f5ecfb97-91e3-4b4b-b387-42e2ccea75ec" providerId="ADAL" clId="{697321C7-90D0-4BE6-951B-7685F6D756F3}" dt="2024-07-10T13:40:45.027" v="4207" actId="478"/>
          <ac:picMkLst>
            <pc:docMk/>
            <pc:sldMk cId="2376097952" sldId="304"/>
            <ac:picMk id="13" creationId="{59871D65-147D-56FA-61F7-E276DF80F31D}"/>
          </ac:picMkLst>
        </pc:picChg>
        <pc:picChg chg="add mod">
          <ac:chgData name="Kathy DePalma" userId="f5ecfb97-91e3-4b4b-b387-42e2ccea75ec" providerId="ADAL" clId="{697321C7-90D0-4BE6-951B-7685F6D756F3}" dt="2024-07-11T13:48:46.759" v="6310" actId="339"/>
          <ac:picMkLst>
            <pc:docMk/>
            <pc:sldMk cId="2376097952" sldId="304"/>
            <ac:picMk id="14" creationId="{385DBDFB-8047-0F20-51CF-99557D1A76B8}"/>
          </ac:picMkLst>
        </pc:picChg>
        <pc:picChg chg="add del mod">
          <ac:chgData name="Kathy DePalma" userId="f5ecfb97-91e3-4b4b-b387-42e2ccea75ec" providerId="ADAL" clId="{697321C7-90D0-4BE6-951B-7685F6D756F3}" dt="2024-07-10T13:42:53.739" v="4223" actId="478"/>
          <ac:picMkLst>
            <pc:docMk/>
            <pc:sldMk cId="2376097952" sldId="304"/>
            <ac:picMk id="15" creationId="{E864CF91-06D8-9934-AF8D-F03F2A96E073}"/>
          </ac:picMkLst>
        </pc:picChg>
        <pc:picChg chg="add del mod">
          <ac:chgData name="Kathy DePalma" userId="f5ecfb97-91e3-4b4b-b387-42e2ccea75ec" providerId="ADAL" clId="{697321C7-90D0-4BE6-951B-7685F6D756F3}" dt="2024-07-10T13:43:50.220" v="4236" actId="478"/>
          <ac:picMkLst>
            <pc:docMk/>
            <pc:sldMk cId="2376097952" sldId="304"/>
            <ac:picMk id="17" creationId="{2C933EC6-3BC2-8BEF-938A-CF20B5F922C7}"/>
          </ac:picMkLst>
        </pc:picChg>
        <pc:picChg chg="add del mod">
          <ac:chgData name="Kathy DePalma" userId="f5ecfb97-91e3-4b4b-b387-42e2ccea75ec" providerId="ADAL" clId="{697321C7-90D0-4BE6-951B-7685F6D756F3}" dt="2024-07-10T13:53:21.462" v="4341" actId="478"/>
          <ac:picMkLst>
            <pc:docMk/>
            <pc:sldMk cId="2376097952" sldId="304"/>
            <ac:picMk id="19" creationId="{F3688EC5-D14C-56F7-DB50-23A7BA4A90BB}"/>
          </ac:picMkLst>
        </pc:picChg>
        <pc:picChg chg="add del mod">
          <ac:chgData name="Kathy DePalma" userId="f5ecfb97-91e3-4b4b-b387-42e2ccea75ec" providerId="ADAL" clId="{697321C7-90D0-4BE6-951B-7685F6D756F3}" dt="2024-07-10T15:58:03.063" v="4563" actId="478"/>
          <ac:picMkLst>
            <pc:docMk/>
            <pc:sldMk cId="2376097952" sldId="304"/>
            <ac:picMk id="21" creationId="{E11A6B88-EA29-8F12-7262-B0F5A8B12CDC}"/>
          </ac:picMkLst>
        </pc:picChg>
        <pc:picChg chg="add del mod">
          <ac:chgData name="Kathy DePalma" userId="f5ecfb97-91e3-4b4b-b387-42e2ccea75ec" providerId="ADAL" clId="{697321C7-90D0-4BE6-951B-7685F6D756F3}" dt="2024-07-10T15:58:22.218" v="4565" actId="478"/>
          <ac:picMkLst>
            <pc:docMk/>
            <pc:sldMk cId="2376097952" sldId="304"/>
            <ac:picMk id="23" creationId="{C998A039-A656-F560-A7C6-95661B6E7EDF}"/>
          </ac:picMkLst>
        </pc:picChg>
        <pc:picChg chg="add del mod">
          <ac:chgData name="Kathy DePalma" userId="f5ecfb97-91e3-4b4b-b387-42e2ccea75ec" providerId="ADAL" clId="{697321C7-90D0-4BE6-951B-7685F6D756F3}" dt="2024-07-10T17:52:41.775" v="5170" actId="478"/>
          <ac:picMkLst>
            <pc:docMk/>
            <pc:sldMk cId="2376097952" sldId="304"/>
            <ac:picMk id="25" creationId="{B0010843-DCD8-103D-C4FA-13DFA7DBC138}"/>
          </ac:picMkLst>
        </pc:picChg>
        <pc:picChg chg="add del mod">
          <ac:chgData name="Kathy DePalma" userId="f5ecfb97-91e3-4b4b-b387-42e2ccea75ec" providerId="ADAL" clId="{697321C7-90D0-4BE6-951B-7685F6D756F3}" dt="2024-07-10T18:06:06.801" v="5373" actId="478"/>
          <ac:picMkLst>
            <pc:docMk/>
            <pc:sldMk cId="2376097952" sldId="304"/>
            <ac:picMk id="27" creationId="{3729F82D-D1C9-0F62-DD04-093928096D9E}"/>
          </ac:picMkLst>
        </pc:picChg>
        <pc:picChg chg="add del mod">
          <ac:chgData name="Kathy DePalma" userId="f5ecfb97-91e3-4b4b-b387-42e2ccea75ec" providerId="ADAL" clId="{697321C7-90D0-4BE6-951B-7685F6D756F3}" dt="2024-07-11T13:30:18.664" v="5835" actId="478"/>
          <ac:picMkLst>
            <pc:docMk/>
            <pc:sldMk cId="2376097952" sldId="304"/>
            <ac:picMk id="30" creationId="{86D7A4C7-413A-FCA3-0232-20FF6DAAD6BB}"/>
          </ac:picMkLst>
        </pc:picChg>
      </pc:sldChg>
      <pc:sldChg chg="modSp add mod ord">
        <pc:chgData name="Kathy DePalma" userId="f5ecfb97-91e3-4b4b-b387-42e2ccea75ec" providerId="ADAL" clId="{697321C7-90D0-4BE6-951B-7685F6D756F3}" dt="2024-07-15T15:57:01.209" v="6532" actId="404"/>
        <pc:sldMkLst>
          <pc:docMk/>
          <pc:sldMk cId="3552672171" sldId="305"/>
        </pc:sldMkLst>
        <pc:spChg chg="mod">
          <ac:chgData name="Kathy DePalma" userId="f5ecfb97-91e3-4b4b-b387-42e2ccea75ec" providerId="ADAL" clId="{697321C7-90D0-4BE6-951B-7685F6D756F3}" dt="2024-07-15T15:57:01.209" v="6532" actId="404"/>
          <ac:spMkLst>
            <pc:docMk/>
            <pc:sldMk cId="3552672171" sldId="305"/>
            <ac:spMk id="3" creationId="{6A1C7D81-BF15-407D-7E45-F61F3F5FE7D9}"/>
          </ac:spMkLst>
        </pc:spChg>
        <pc:spChg chg="mod">
          <ac:chgData name="Kathy DePalma" userId="f5ecfb97-91e3-4b4b-b387-42e2ccea75ec" providerId="ADAL" clId="{697321C7-90D0-4BE6-951B-7685F6D756F3}" dt="2024-07-10T13:08:03.175" v="3559" actId="339"/>
          <ac:spMkLst>
            <pc:docMk/>
            <pc:sldMk cId="3552672171" sldId="305"/>
            <ac:spMk id="116" creationId="{00000000-0000-0000-0000-000000000000}"/>
          </ac:spMkLst>
        </pc:spChg>
      </pc:sldChg>
      <pc:sldChg chg="addSp modSp add mod">
        <pc:chgData name="Kathy DePalma" userId="f5ecfb97-91e3-4b4b-b387-42e2ccea75ec" providerId="ADAL" clId="{697321C7-90D0-4BE6-951B-7685F6D756F3}" dt="2024-07-11T13:43:36.488" v="6182" actId="20577"/>
        <pc:sldMkLst>
          <pc:docMk/>
          <pc:sldMk cId="1902997138" sldId="306"/>
        </pc:sldMkLst>
        <pc:spChg chg="mod">
          <ac:chgData name="Kathy DePalma" userId="f5ecfb97-91e3-4b4b-b387-42e2ccea75ec" providerId="ADAL" clId="{697321C7-90D0-4BE6-951B-7685F6D756F3}" dt="2024-07-09T19:57:34.637" v="2679" actId="20577"/>
          <ac:spMkLst>
            <pc:docMk/>
            <pc:sldMk cId="1902997138" sldId="306"/>
            <ac:spMk id="3" creationId="{6A1C7D81-BF15-407D-7E45-F61F3F5FE7D9}"/>
          </ac:spMkLst>
        </pc:spChg>
        <pc:spChg chg="add mod">
          <ac:chgData name="Kathy DePalma" userId="f5ecfb97-91e3-4b4b-b387-42e2ccea75ec" providerId="ADAL" clId="{697321C7-90D0-4BE6-951B-7685F6D756F3}" dt="2024-07-11T13:42:44.203" v="6180" actId="20577"/>
          <ac:spMkLst>
            <pc:docMk/>
            <pc:sldMk cId="1902997138" sldId="306"/>
            <ac:spMk id="6" creationId="{B6C784D6-716D-E927-BB4D-C356BA4632A8}"/>
          </ac:spMkLst>
        </pc:spChg>
        <pc:spChg chg="mod">
          <ac:chgData name="Kathy DePalma" userId="f5ecfb97-91e3-4b4b-b387-42e2ccea75ec" providerId="ADAL" clId="{697321C7-90D0-4BE6-951B-7685F6D756F3}" dt="2024-07-11T13:43:36.488" v="6182" actId="20577"/>
          <ac:spMkLst>
            <pc:docMk/>
            <pc:sldMk cId="1902997138" sldId="306"/>
            <ac:spMk id="116" creationId="{00000000-0000-0000-0000-000000000000}"/>
          </ac:spMkLst>
        </pc:spChg>
      </pc:sldChg>
      <pc:sldChg chg="modSp add mod">
        <pc:chgData name="Kathy DePalma" userId="f5ecfb97-91e3-4b4b-b387-42e2ccea75ec" providerId="ADAL" clId="{697321C7-90D0-4BE6-951B-7685F6D756F3}" dt="2024-07-15T15:56:34.389" v="6531" actId="21"/>
        <pc:sldMkLst>
          <pc:docMk/>
          <pc:sldMk cId="3561652406" sldId="307"/>
        </pc:sldMkLst>
        <pc:spChg chg="mod">
          <ac:chgData name="Kathy DePalma" userId="f5ecfb97-91e3-4b4b-b387-42e2ccea75ec" providerId="ADAL" clId="{697321C7-90D0-4BE6-951B-7685F6D756F3}" dt="2024-07-15T15:56:34.389" v="6531" actId="21"/>
          <ac:spMkLst>
            <pc:docMk/>
            <pc:sldMk cId="3561652406" sldId="307"/>
            <ac:spMk id="3" creationId="{6A1C7D81-BF15-407D-7E45-F61F3F5FE7D9}"/>
          </ac:spMkLst>
        </pc:spChg>
        <pc:spChg chg="mod">
          <ac:chgData name="Kathy DePalma" userId="f5ecfb97-91e3-4b4b-b387-42e2ccea75ec" providerId="ADAL" clId="{697321C7-90D0-4BE6-951B-7685F6D756F3}" dt="2024-07-10T13:07:44.278" v="3511" actId="339"/>
          <ac:spMkLst>
            <pc:docMk/>
            <pc:sldMk cId="3561652406" sldId="307"/>
            <ac:spMk id="116" creationId="{00000000-0000-0000-0000-000000000000}"/>
          </ac:spMkLst>
        </pc:spChg>
      </pc:sldChg>
      <pc:sldChg chg="addSp delSp modSp add mod ord">
        <pc:chgData name="Kathy DePalma" userId="f5ecfb97-91e3-4b4b-b387-42e2ccea75ec" providerId="ADAL" clId="{697321C7-90D0-4BE6-951B-7685F6D756F3}" dt="2024-07-10T18:22:28.613" v="5746" actId="339"/>
        <pc:sldMkLst>
          <pc:docMk/>
          <pc:sldMk cId="2210877957" sldId="308"/>
        </pc:sldMkLst>
        <pc:spChg chg="del">
          <ac:chgData name="Kathy DePalma" userId="f5ecfb97-91e3-4b4b-b387-42e2ccea75ec" providerId="ADAL" clId="{697321C7-90D0-4BE6-951B-7685F6D756F3}" dt="2024-07-10T12:50:47.529" v="3196" actId="478"/>
          <ac:spMkLst>
            <pc:docMk/>
            <pc:sldMk cId="2210877957" sldId="308"/>
            <ac:spMk id="3" creationId="{6A1C7D81-BF15-407D-7E45-F61F3F5FE7D9}"/>
          </ac:spMkLst>
        </pc:spChg>
        <pc:spChg chg="mod">
          <ac:chgData name="Kathy DePalma" userId="f5ecfb97-91e3-4b4b-b387-42e2ccea75ec" providerId="ADAL" clId="{697321C7-90D0-4BE6-951B-7685F6D756F3}" dt="2024-07-10T13:11:34.400" v="3698" actId="339"/>
          <ac:spMkLst>
            <pc:docMk/>
            <pc:sldMk cId="2210877957" sldId="308"/>
            <ac:spMk id="116" creationId="{00000000-0000-0000-0000-000000000000}"/>
          </ac:spMkLst>
        </pc:spChg>
        <pc:picChg chg="del mod">
          <ac:chgData name="Kathy DePalma" userId="f5ecfb97-91e3-4b4b-b387-42e2ccea75ec" providerId="ADAL" clId="{697321C7-90D0-4BE6-951B-7685F6D756F3}" dt="2024-07-10T12:56:47.857" v="3269" actId="21"/>
          <ac:picMkLst>
            <pc:docMk/>
            <pc:sldMk cId="2210877957" sldId="308"/>
            <ac:picMk id="4" creationId="{E80C1375-C034-BC67-590F-3BF0C0419458}"/>
          </ac:picMkLst>
        </pc:picChg>
        <pc:picChg chg="del">
          <ac:chgData name="Kathy DePalma" userId="f5ecfb97-91e3-4b4b-b387-42e2ccea75ec" providerId="ADAL" clId="{697321C7-90D0-4BE6-951B-7685F6D756F3}" dt="2024-07-10T12:52:35.210" v="3209" actId="478"/>
          <ac:picMkLst>
            <pc:docMk/>
            <pc:sldMk cId="2210877957" sldId="308"/>
            <ac:picMk id="5" creationId="{4D60517B-CCFF-7CCD-63A8-69E221935F15}"/>
          </ac:picMkLst>
        </pc:picChg>
        <pc:picChg chg="add del mod">
          <ac:chgData name="Kathy DePalma" userId="f5ecfb97-91e3-4b4b-b387-42e2ccea75ec" providerId="ADAL" clId="{697321C7-90D0-4BE6-951B-7685F6D756F3}" dt="2024-07-10T12:51:29.699" v="3198" actId="478"/>
          <ac:picMkLst>
            <pc:docMk/>
            <pc:sldMk cId="2210877957" sldId="308"/>
            <ac:picMk id="7" creationId="{3B002ECA-B6B2-3935-84C0-7221696EE411}"/>
          </ac:picMkLst>
        </pc:picChg>
        <pc:picChg chg="add del mod">
          <ac:chgData name="Kathy DePalma" userId="f5ecfb97-91e3-4b4b-b387-42e2ccea75ec" providerId="ADAL" clId="{697321C7-90D0-4BE6-951B-7685F6D756F3}" dt="2024-07-10T12:51:47.831" v="3200" actId="478"/>
          <ac:picMkLst>
            <pc:docMk/>
            <pc:sldMk cId="2210877957" sldId="308"/>
            <ac:picMk id="9" creationId="{0DB563A3-5A1C-2476-BA41-9CD2C9FB0E2C}"/>
          </ac:picMkLst>
        </pc:picChg>
        <pc:picChg chg="add del mod">
          <ac:chgData name="Kathy DePalma" userId="f5ecfb97-91e3-4b4b-b387-42e2ccea75ec" providerId="ADAL" clId="{697321C7-90D0-4BE6-951B-7685F6D756F3}" dt="2024-07-10T12:54:38.720" v="3228" actId="478"/>
          <ac:picMkLst>
            <pc:docMk/>
            <pc:sldMk cId="2210877957" sldId="308"/>
            <ac:picMk id="11" creationId="{520224A8-BECB-3FCC-1AD9-C5AF5A96FA8D}"/>
          </ac:picMkLst>
        </pc:picChg>
        <pc:picChg chg="add del mod">
          <ac:chgData name="Kathy DePalma" userId="f5ecfb97-91e3-4b4b-b387-42e2ccea75ec" providerId="ADAL" clId="{697321C7-90D0-4BE6-951B-7685F6D756F3}" dt="2024-07-10T12:54:59.400" v="3230" actId="478"/>
          <ac:picMkLst>
            <pc:docMk/>
            <pc:sldMk cId="2210877957" sldId="308"/>
            <ac:picMk id="13" creationId="{F1AAA442-2584-E423-3EC2-1DF195FDCEB3}"/>
          </ac:picMkLst>
        </pc:picChg>
        <pc:picChg chg="add mod">
          <ac:chgData name="Kathy DePalma" userId="f5ecfb97-91e3-4b4b-b387-42e2ccea75ec" providerId="ADAL" clId="{697321C7-90D0-4BE6-951B-7685F6D756F3}" dt="2024-07-10T18:22:28.613" v="5746" actId="339"/>
          <ac:picMkLst>
            <pc:docMk/>
            <pc:sldMk cId="2210877957" sldId="308"/>
            <ac:picMk id="15" creationId="{77F8612A-DF7E-A10B-407A-3C171755FC05}"/>
          </ac:picMkLst>
        </pc:picChg>
        <pc:picChg chg="add mod">
          <ac:chgData name="Kathy DePalma" userId="f5ecfb97-91e3-4b4b-b387-42e2ccea75ec" providerId="ADAL" clId="{697321C7-90D0-4BE6-951B-7685F6D756F3}" dt="2024-07-10T12:57:24.588" v="3275" actId="14100"/>
          <ac:picMkLst>
            <pc:docMk/>
            <pc:sldMk cId="2210877957" sldId="308"/>
            <ac:picMk id="16" creationId="{583AFA00-F50E-F113-8B24-7A98EE120AB8}"/>
          </ac:picMkLst>
        </pc:picChg>
      </pc:sldChg>
      <pc:sldChg chg="addSp delSp modSp new mod">
        <pc:chgData name="Kathy DePalma" userId="f5ecfb97-91e3-4b4b-b387-42e2ccea75ec" providerId="ADAL" clId="{697321C7-90D0-4BE6-951B-7685F6D756F3}" dt="2024-07-10T13:03:54.581" v="3377" actId="339"/>
        <pc:sldMkLst>
          <pc:docMk/>
          <pc:sldMk cId="319234831" sldId="309"/>
        </pc:sldMkLst>
        <pc:spChg chg="mod">
          <ac:chgData name="Kathy DePalma" userId="f5ecfb97-91e3-4b4b-b387-42e2ccea75ec" providerId="ADAL" clId="{697321C7-90D0-4BE6-951B-7685F6D756F3}" dt="2024-07-10T13:03:54.581" v="3377" actId="339"/>
          <ac:spMkLst>
            <pc:docMk/>
            <pc:sldMk cId="319234831" sldId="309"/>
            <ac:spMk id="2" creationId="{C23B1027-E3D2-F719-D62B-BC8889050E4F}"/>
          </ac:spMkLst>
        </pc:spChg>
        <pc:spChg chg="del">
          <ac:chgData name="Kathy DePalma" userId="f5ecfb97-91e3-4b4b-b387-42e2ccea75ec" providerId="ADAL" clId="{697321C7-90D0-4BE6-951B-7685F6D756F3}" dt="2024-07-10T13:01:21.780" v="3320" actId="478"/>
          <ac:spMkLst>
            <pc:docMk/>
            <pc:sldMk cId="319234831" sldId="309"/>
            <ac:spMk id="3" creationId="{6A53DD35-7F88-9113-1B11-42DB1C27E80C}"/>
          </ac:spMkLst>
        </pc:spChg>
        <pc:spChg chg="del">
          <ac:chgData name="Kathy DePalma" userId="f5ecfb97-91e3-4b4b-b387-42e2ccea75ec" providerId="ADAL" clId="{697321C7-90D0-4BE6-951B-7685F6D756F3}" dt="2024-07-10T13:02:17.904" v="3330" actId="478"/>
          <ac:spMkLst>
            <pc:docMk/>
            <pc:sldMk cId="319234831" sldId="309"/>
            <ac:spMk id="4" creationId="{1B0ABCAE-B092-6213-D623-1FA86C221936}"/>
          </ac:spMkLst>
        </pc:spChg>
        <pc:picChg chg="add mod">
          <ac:chgData name="Kathy DePalma" userId="f5ecfb97-91e3-4b4b-b387-42e2ccea75ec" providerId="ADAL" clId="{697321C7-90D0-4BE6-951B-7685F6D756F3}" dt="2024-07-10T13:01:28.338" v="3322" actId="1076"/>
          <ac:picMkLst>
            <pc:docMk/>
            <pc:sldMk cId="319234831" sldId="309"/>
            <ac:picMk id="6" creationId="{F235CA33-CCEE-2755-B797-C397E4CF75FB}"/>
          </ac:picMkLst>
        </pc:picChg>
      </pc:sldChg>
      <pc:sldChg chg="addSp delSp modSp add del mod">
        <pc:chgData name="Kathy DePalma" userId="f5ecfb97-91e3-4b4b-b387-42e2ccea75ec" providerId="ADAL" clId="{697321C7-90D0-4BE6-951B-7685F6D756F3}" dt="2024-07-10T13:47:47.379" v="4267" actId="2696"/>
        <pc:sldMkLst>
          <pc:docMk/>
          <pc:sldMk cId="3560216782" sldId="310"/>
        </pc:sldMkLst>
        <pc:spChg chg="add mod">
          <ac:chgData name="Kathy DePalma" userId="f5ecfb97-91e3-4b4b-b387-42e2ccea75ec" providerId="ADAL" clId="{697321C7-90D0-4BE6-951B-7685F6D756F3}" dt="2024-07-10T13:47:01.283" v="4266" actId="12"/>
          <ac:spMkLst>
            <pc:docMk/>
            <pc:sldMk cId="3560216782" sldId="310"/>
            <ac:spMk id="3" creationId="{4100FBA9-0DEE-7101-6ACE-4B6A472C39EF}"/>
          </ac:spMkLst>
        </pc:spChg>
        <pc:spChg chg="mod">
          <ac:chgData name="Kathy DePalma" userId="f5ecfb97-91e3-4b4b-b387-42e2ccea75ec" providerId="ADAL" clId="{697321C7-90D0-4BE6-951B-7685F6D756F3}" dt="2024-07-10T13:46:19.290" v="4260" actId="20577"/>
          <ac:spMkLst>
            <pc:docMk/>
            <pc:sldMk cId="3560216782" sldId="310"/>
            <ac:spMk id="116" creationId="{00000000-0000-0000-0000-000000000000}"/>
          </ac:spMkLst>
        </pc:spChg>
        <pc:picChg chg="del">
          <ac:chgData name="Kathy DePalma" userId="f5ecfb97-91e3-4b4b-b387-42e2ccea75ec" providerId="ADAL" clId="{697321C7-90D0-4BE6-951B-7685F6D756F3}" dt="2024-07-10T13:46:12.826" v="4251" actId="478"/>
          <ac:picMkLst>
            <pc:docMk/>
            <pc:sldMk cId="3560216782" sldId="310"/>
            <ac:picMk id="19" creationId="{F3688EC5-D14C-56F7-DB50-23A7BA4A90BB}"/>
          </ac:picMkLst>
        </pc:picChg>
      </pc:sldChg>
      <pc:sldChg chg="addSp delSp modSp mod">
        <pc:chgData name="Kathy DePalma" userId="f5ecfb97-91e3-4b4b-b387-42e2ccea75ec" providerId="ADAL" clId="{697321C7-90D0-4BE6-951B-7685F6D756F3}" dt="2024-07-11T13:50:03.426" v="6358" actId="20577"/>
        <pc:sldMkLst>
          <pc:docMk/>
          <pc:sldMk cId="1419620053" sldId="311"/>
        </pc:sldMkLst>
        <pc:spChg chg="mod">
          <ac:chgData name="Kathy DePalma" userId="f5ecfb97-91e3-4b4b-b387-42e2ccea75ec" providerId="ADAL" clId="{697321C7-90D0-4BE6-951B-7685F6D756F3}" dt="2024-07-11T13:50:03.426" v="6358" actId="20577"/>
          <ac:spMkLst>
            <pc:docMk/>
            <pc:sldMk cId="1419620053" sldId="311"/>
            <ac:spMk id="3" creationId="{6A1C7D81-BF15-407D-7E45-F61F3F5FE7D9}"/>
          </ac:spMkLst>
        </pc:spChg>
        <pc:spChg chg="add mod">
          <ac:chgData name="Kathy DePalma" userId="f5ecfb97-91e3-4b4b-b387-42e2ccea75ec" providerId="ADAL" clId="{697321C7-90D0-4BE6-951B-7685F6D756F3}" dt="2024-07-11T13:46:11.539" v="6229" actId="339"/>
          <ac:spMkLst>
            <pc:docMk/>
            <pc:sldMk cId="1419620053" sldId="311"/>
            <ac:spMk id="15" creationId="{AD528278-339A-625B-8684-DFA57FFFA815}"/>
          </ac:spMkLst>
        </pc:spChg>
        <pc:spChg chg="mod">
          <ac:chgData name="Kathy DePalma" userId="f5ecfb97-91e3-4b4b-b387-42e2ccea75ec" providerId="ADAL" clId="{697321C7-90D0-4BE6-951B-7685F6D756F3}" dt="2024-07-11T13:45:46.507" v="6187" actId="14100"/>
          <ac:spMkLst>
            <pc:docMk/>
            <pc:sldMk cId="1419620053" sldId="311"/>
            <ac:spMk id="116" creationId="{00000000-0000-0000-0000-000000000000}"/>
          </ac:spMkLst>
        </pc:spChg>
        <pc:picChg chg="add mod">
          <ac:chgData name="Kathy DePalma" userId="f5ecfb97-91e3-4b4b-b387-42e2ccea75ec" providerId="ADAL" clId="{697321C7-90D0-4BE6-951B-7685F6D756F3}" dt="2024-07-10T18:18:18.602" v="5610" actId="34135"/>
          <ac:picMkLst>
            <pc:docMk/>
            <pc:sldMk cId="1419620053" sldId="311"/>
            <ac:picMk id="7" creationId="{244C3526-6187-E4A1-403F-CD085174F808}"/>
          </ac:picMkLst>
        </pc:picChg>
        <pc:picChg chg="add mod">
          <ac:chgData name="Kathy DePalma" userId="f5ecfb97-91e3-4b4b-b387-42e2ccea75ec" providerId="ADAL" clId="{697321C7-90D0-4BE6-951B-7685F6D756F3}" dt="2024-07-10T18:19:44.212" v="5666" actId="34135"/>
          <ac:picMkLst>
            <pc:docMk/>
            <pc:sldMk cId="1419620053" sldId="311"/>
            <ac:picMk id="8" creationId="{E4AF4EC5-CED2-2848-13B5-C9FFFB07CCCE}"/>
          </ac:picMkLst>
        </pc:picChg>
        <pc:picChg chg="add mod">
          <ac:chgData name="Kathy DePalma" userId="f5ecfb97-91e3-4b4b-b387-42e2ccea75ec" providerId="ADAL" clId="{697321C7-90D0-4BE6-951B-7685F6D756F3}" dt="2024-07-10T18:18:05.983" v="5607" actId="34135"/>
          <ac:picMkLst>
            <pc:docMk/>
            <pc:sldMk cId="1419620053" sldId="311"/>
            <ac:picMk id="9" creationId="{3E3DA3BA-F0C0-9792-E05D-E2E3BB8687F8}"/>
          </ac:picMkLst>
        </pc:picChg>
        <pc:picChg chg="add mod">
          <ac:chgData name="Kathy DePalma" userId="f5ecfb97-91e3-4b4b-b387-42e2ccea75ec" providerId="ADAL" clId="{697321C7-90D0-4BE6-951B-7685F6D756F3}" dt="2024-07-10T18:17:39.300" v="5599" actId="34135"/>
          <ac:picMkLst>
            <pc:docMk/>
            <pc:sldMk cId="1419620053" sldId="311"/>
            <ac:picMk id="10" creationId="{9B2A334D-97BF-ADA0-7838-9336E6CAC5AD}"/>
          </ac:picMkLst>
        </pc:picChg>
        <pc:picChg chg="add mod">
          <ac:chgData name="Kathy DePalma" userId="f5ecfb97-91e3-4b4b-b387-42e2ccea75ec" providerId="ADAL" clId="{697321C7-90D0-4BE6-951B-7685F6D756F3}" dt="2024-07-10T18:21:31.058" v="5693" actId="34135"/>
          <ac:picMkLst>
            <pc:docMk/>
            <pc:sldMk cId="1419620053" sldId="311"/>
            <ac:picMk id="11" creationId="{63E70FF5-4369-2678-5503-B90ACCA837E0}"/>
          </ac:picMkLst>
        </pc:picChg>
        <pc:picChg chg="add mod">
          <ac:chgData name="Kathy DePalma" userId="f5ecfb97-91e3-4b4b-b387-42e2ccea75ec" providerId="ADAL" clId="{697321C7-90D0-4BE6-951B-7685F6D756F3}" dt="2024-07-10T18:17:06.525" v="5593" actId="34135"/>
          <ac:picMkLst>
            <pc:docMk/>
            <pc:sldMk cId="1419620053" sldId="311"/>
            <ac:picMk id="12" creationId="{F210BF97-5D32-B96E-D994-918EDBA65E9C}"/>
          </ac:picMkLst>
        </pc:picChg>
        <pc:picChg chg="add del mod">
          <ac:chgData name="Kathy DePalma" userId="f5ecfb97-91e3-4b4b-b387-42e2ccea75ec" providerId="ADAL" clId="{697321C7-90D0-4BE6-951B-7685F6D756F3}" dt="2024-07-10T17:30:06.511" v="5115" actId="478"/>
          <ac:picMkLst>
            <pc:docMk/>
            <pc:sldMk cId="1419620053" sldId="311"/>
            <ac:picMk id="13" creationId="{D0A3D44E-9641-61C6-414F-61594C8CE120}"/>
          </ac:picMkLst>
        </pc:picChg>
        <pc:picChg chg="add del mod">
          <ac:chgData name="Kathy DePalma" userId="f5ecfb97-91e3-4b4b-b387-42e2ccea75ec" providerId="ADAL" clId="{697321C7-90D0-4BE6-951B-7685F6D756F3}" dt="2024-07-10T17:30:14.945" v="5117" actId="478"/>
          <ac:picMkLst>
            <pc:docMk/>
            <pc:sldMk cId="1419620053" sldId="311"/>
            <ac:picMk id="14" creationId="{E05C1763-F747-63BE-A20E-04770A421A4E}"/>
          </ac:picMkLst>
        </pc:picChg>
      </pc:sldChg>
      <pc:sldChg chg="new del">
        <pc:chgData name="Kathy DePalma" userId="f5ecfb97-91e3-4b4b-b387-42e2ccea75ec" providerId="ADAL" clId="{697321C7-90D0-4BE6-951B-7685F6D756F3}" dt="2024-07-10T13:50:52.471" v="4340" actId="680"/>
        <pc:sldMkLst>
          <pc:docMk/>
          <pc:sldMk cId="1417167831" sldId="312"/>
        </pc:sldMkLst>
      </pc:sldChg>
      <pc:sldChg chg="delSp modSp add mod">
        <pc:chgData name="Kathy DePalma" userId="f5ecfb97-91e3-4b4b-b387-42e2ccea75ec" providerId="ADAL" clId="{697321C7-90D0-4BE6-951B-7685F6D756F3}" dt="2024-07-15T17:53:00.012" v="6562" actId="6549"/>
        <pc:sldMkLst>
          <pc:docMk/>
          <pc:sldMk cId="4045117862" sldId="312"/>
        </pc:sldMkLst>
        <pc:spChg chg="del mod">
          <ac:chgData name="Kathy DePalma" userId="f5ecfb97-91e3-4b4b-b387-42e2ccea75ec" providerId="ADAL" clId="{697321C7-90D0-4BE6-951B-7685F6D756F3}" dt="2024-07-10T14:43:18.061" v="4427" actId="478"/>
          <ac:spMkLst>
            <pc:docMk/>
            <pc:sldMk cId="4045117862" sldId="312"/>
            <ac:spMk id="3" creationId="{6A1C7D81-BF15-407D-7E45-F61F3F5FE7D9}"/>
          </ac:spMkLst>
        </pc:spChg>
        <pc:spChg chg="mod">
          <ac:chgData name="Kathy DePalma" userId="f5ecfb97-91e3-4b4b-b387-42e2ccea75ec" providerId="ADAL" clId="{697321C7-90D0-4BE6-951B-7685F6D756F3}" dt="2024-07-15T17:53:00.012" v="6562" actId="6549"/>
          <ac:spMkLst>
            <pc:docMk/>
            <pc:sldMk cId="4045117862" sldId="312"/>
            <ac:spMk id="6" creationId="{B6C784D6-716D-E927-BB4D-C356BA4632A8}"/>
          </ac:spMkLst>
        </pc:spChg>
        <pc:spChg chg="mod">
          <ac:chgData name="Kathy DePalma" userId="f5ecfb97-91e3-4b4b-b387-42e2ccea75ec" providerId="ADAL" clId="{697321C7-90D0-4BE6-951B-7685F6D756F3}" dt="2024-07-10T14:43:10.745" v="4425" actId="20577"/>
          <ac:spMkLst>
            <pc:docMk/>
            <pc:sldMk cId="4045117862" sldId="312"/>
            <ac:spMk id="116" creationId="{00000000-0000-0000-0000-000000000000}"/>
          </ac:spMkLst>
        </pc:spChg>
      </pc:sldChg>
    </pc:docChg>
  </pc:docChgLst>
  <pc:docChgLst>
    <pc:chgData name="John Diaz" userId="44df6765-1efa-4b91-9bce-075059cb69ea" providerId="ADAL" clId="{5BD8EF8D-5357-924B-9B56-0750BFE8DA4D}"/>
    <pc:docChg chg="custSel delSld modSld">
      <pc:chgData name="John Diaz" userId="44df6765-1efa-4b91-9bce-075059cb69ea" providerId="ADAL" clId="{5BD8EF8D-5357-924B-9B56-0750BFE8DA4D}" dt="2024-06-20T21:23:13.946" v="104" actId="1076"/>
      <pc:docMkLst>
        <pc:docMk/>
      </pc:docMkLst>
      <pc:sldChg chg="modSp mod">
        <pc:chgData name="John Diaz" userId="44df6765-1efa-4b91-9bce-075059cb69ea" providerId="ADAL" clId="{5BD8EF8D-5357-924B-9B56-0750BFE8DA4D}" dt="2024-06-20T21:12:30.345" v="62" actId="1076"/>
        <pc:sldMkLst>
          <pc:docMk/>
          <pc:sldMk cId="1243444788" sldId="269"/>
        </pc:sldMkLst>
        <pc:spChg chg="mod">
          <ac:chgData name="John Diaz" userId="44df6765-1efa-4b91-9bce-075059cb69ea" providerId="ADAL" clId="{5BD8EF8D-5357-924B-9B56-0750BFE8DA4D}" dt="2024-06-20T21:12:30.345" v="62" actId="1076"/>
          <ac:spMkLst>
            <pc:docMk/>
            <pc:sldMk cId="1243444788" sldId="269"/>
            <ac:spMk id="4" creationId="{1CE0C578-7396-8BA9-1791-34AB6495C909}"/>
          </ac:spMkLst>
        </pc:spChg>
      </pc:sldChg>
      <pc:sldChg chg="modSp mod">
        <pc:chgData name="John Diaz" userId="44df6765-1efa-4b91-9bce-075059cb69ea" providerId="ADAL" clId="{5BD8EF8D-5357-924B-9B56-0750BFE8DA4D}" dt="2024-06-20T21:14:50.041" v="90" actId="20577"/>
        <pc:sldMkLst>
          <pc:docMk/>
          <pc:sldMk cId="443274333" sldId="270"/>
        </pc:sldMkLst>
        <pc:spChg chg="mod">
          <ac:chgData name="John Diaz" userId="44df6765-1efa-4b91-9bce-075059cb69ea" providerId="ADAL" clId="{5BD8EF8D-5357-924B-9B56-0750BFE8DA4D}" dt="2024-06-20T21:14:50.041" v="90" actId="20577"/>
          <ac:spMkLst>
            <pc:docMk/>
            <pc:sldMk cId="443274333" sldId="270"/>
            <ac:spMk id="116" creationId="{00000000-0000-0000-0000-000000000000}"/>
          </ac:spMkLst>
        </pc:spChg>
      </pc:sldChg>
      <pc:sldChg chg="modSp mod">
        <pc:chgData name="John Diaz" userId="44df6765-1efa-4b91-9bce-075059cb69ea" providerId="ADAL" clId="{5BD8EF8D-5357-924B-9B56-0750BFE8DA4D}" dt="2024-06-20T21:12:57.609" v="70" actId="20577"/>
        <pc:sldMkLst>
          <pc:docMk/>
          <pc:sldMk cId="896170359" sldId="275"/>
        </pc:sldMkLst>
        <pc:spChg chg="mod">
          <ac:chgData name="John Diaz" userId="44df6765-1efa-4b91-9bce-075059cb69ea" providerId="ADAL" clId="{5BD8EF8D-5357-924B-9B56-0750BFE8DA4D}" dt="2024-06-20T21:12:54.113" v="67" actId="20577"/>
          <ac:spMkLst>
            <pc:docMk/>
            <pc:sldMk cId="896170359" sldId="275"/>
            <ac:spMk id="2" creationId="{464B78E6-F4D9-080E-BFF4-7C2704552C85}"/>
          </ac:spMkLst>
        </pc:spChg>
        <pc:spChg chg="mod">
          <ac:chgData name="John Diaz" userId="44df6765-1efa-4b91-9bce-075059cb69ea" providerId="ADAL" clId="{5BD8EF8D-5357-924B-9B56-0750BFE8DA4D}" dt="2024-06-20T21:12:57.609" v="70" actId="20577"/>
          <ac:spMkLst>
            <pc:docMk/>
            <pc:sldMk cId="896170359" sldId="275"/>
            <ac:spMk id="4" creationId="{1CE0C578-7396-8BA9-1791-34AB6495C909}"/>
          </ac:spMkLst>
        </pc:spChg>
      </pc:sldChg>
      <pc:sldChg chg="modSp mod">
        <pc:chgData name="John Diaz" userId="44df6765-1efa-4b91-9bce-075059cb69ea" providerId="ADAL" clId="{5BD8EF8D-5357-924B-9B56-0750BFE8DA4D}" dt="2024-06-20T21:15:08.420" v="97" actId="20577"/>
        <pc:sldMkLst>
          <pc:docMk/>
          <pc:sldMk cId="704920548" sldId="276"/>
        </pc:sldMkLst>
        <pc:spChg chg="mod">
          <ac:chgData name="John Diaz" userId="44df6765-1efa-4b91-9bce-075059cb69ea" providerId="ADAL" clId="{5BD8EF8D-5357-924B-9B56-0750BFE8DA4D}" dt="2024-06-20T21:15:08.420" v="97" actId="20577"/>
          <ac:spMkLst>
            <pc:docMk/>
            <pc:sldMk cId="704920548" sldId="276"/>
            <ac:spMk id="12" creationId="{EE325A85-9E83-373D-DF2F-FE42FDDFC838}"/>
          </ac:spMkLst>
        </pc:spChg>
      </pc:sldChg>
      <pc:sldChg chg="addSp delSp modSp mod">
        <pc:chgData name="John Diaz" userId="44df6765-1efa-4b91-9bce-075059cb69ea" providerId="ADAL" clId="{5BD8EF8D-5357-924B-9B56-0750BFE8DA4D}" dt="2024-06-20T21:23:13.946" v="104" actId="1076"/>
        <pc:sldMkLst>
          <pc:docMk/>
          <pc:sldMk cId="508665960" sldId="277"/>
        </pc:sldMkLst>
        <pc:picChg chg="add mod">
          <ac:chgData name="John Diaz" userId="44df6765-1efa-4b91-9bce-075059cb69ea" providerId="ADAL" clId="{5BD8EF8D-5357-924B-9B56-0750BFE8DA4D}" dt="2024-06-20T21:23:13.946" v="104" actId="1076"/>
          <ac:picMkLst>
            <pc:docMk/>
            <pc:sldMk cId="508665960" sldId="277"/>
            <ac:picMk id="3" creationId="{FCA8DA5C-4888-56E1-85E6-296BE2C745AE}"/>
          </ac:picMkLst>
        </pc:picChg>
        <pc:picChg chg="del">
          <ac:chgData name="John Diaz" userId="44df6765-1efa-4b91-9bce-075059cb69ea" providerId="ADAL" clId="{5BD8EF8D-5357-924B-9B56-0750BFE8DA4D}" dt="2024-06-20T21:23:04.476" v="98" actId="478"/>
          <ac:picMkLst>
            <pc:docMk/>
            <pc:sldMk cId="508665960" sldId="277"/>
            <ac:picMk id="8" creationId="{1E8C0555-7DF6-ADAF-B600-E5DCB152F8DC}"/>
          </ac:picMkLst>
        </pc:picChg>
      </pc:sldChg>
      <pc:sldChg chg="modSp mod">
        <pc:chgData name="John Diaz" userId="44df6765-1efa-4b91-9bce-075059cb69ea" providerId="ADAL" clId="{5BD8EF8D-5357-924B-9B56-0750BFE8DA4D}" dt="2024-06-20T21:12:37.644" v="63" actId="1076"/>
        <pc:sldMkLst>
          <pc:docMk/>
          <pc:sldMk cId="989322412" sldId="278"/>
        </pc:sldMkLst>
        <pc:spChg chg="mod">
          <ac:chgData name="John Diaz" userId="44df6765-1efa-4b91-9bce-075059cb69ea" providerId="ADAL" clId="{5BD8EF8D-5357-924B-9B56-0750BFE8DA4D}" dt="2024-06-20T21:12:37.644" v="63" actId="1076"/>
          <ac:spMkLst>
            <pc:docMk/>
            <pc:sldMk cId="989322412" sldId="278"/>
            <ac:spMk id="3" creationId="{23C048D2-D1D5-36C4-7F62-37FD909B4E4E}"/>
          </ac:spMkLst>
        </pc:spChg>
      </pc:sldChg>
      <pc:sldChg chg="del">
        <pc:chgData name="John Diaz" userId="44df6765-1efa-4b91-9bce-075059cb69ea" providerId="ADAL" clId="{5BD8EF8D-5357-924B-9B56-0750BFE8DA4D}" dt="2024-06-20T21:12:49.901" v="65" actId="2696"/>
        <pc:sldMkLst>
          <pc:docMk/>
          <pc:sldMk cId="809545338" sldId="279"/>
        </pc:sldMkLst>
      </pc:sldChg>
      <pc:sldChg chg="del">
        <pc:chgData name="John Diaz" userId="44df6765-1efa-4b91-9bce-075059cb69ea" providerId="ADAL" clId="{5BD8EF8D-5357-924B-9B56-0750BFE8DA4D}" dt="2024-06-20T21:12:47.732" v="64" actId="2696"/>
        <pc:sldMkLst>
          <pc:docMk/>
          <pc:sldMk cId="3540388439" sldId="280"/>
        </pc:sldMkLst>
      </pc:sldChg>
    </pc:docChg>
  </pc:docChgLst>
  <pc:docChgLst>
    <pc:chgData name="Kathy DePalma" userId="S::kdepalma@aihec.org::f5ecfb97-91e3-4b4b-b387-42e2ccea75ec" providerId="AD" clId="Web-{B755F801-DEE3-1FD9-901F-D2E3BF7EBE2A}"/>
    <pc:docChg chg="modSld">
      <pc:chgData name="Kathy DePalma" userId="S::kdepalma@aihec.org::f5ecfb97-91e3-4b4b-b387-42e2ccea75ec" providerId="AD" clId="Web-{B755F801-DEE3-1FD9-901F-D2E3BF7EBE2A}" dt="2024-06-25T16:27:31.346" v="4" actId="20577"/>
      <pc:docMkLst>
        <pc:docMk/>
      </pc:docMkLst>
      <pc:sldChg chg="modSp">
        <pc:chgData name="Kathy DePalma" userId="S::kdepalma@aihec.org::f5ecfb97-91e3-4b4b-b387-42e2ccea75ec" providerId="AD" clId="Web-{B755F801-DEE3-1FD9-901F-D2E3BF7EBE2A}" dt="2024-06-25T16:27:31.346" v="4" actId="20577"/>
        <pc:sldMkLst>
          <pc:docMk/>
          <pc:sldMk cId="2313295485" sldId="286"/>
        </pc:sldMkLst>
        <pc:spChg chg="mod">
          <ac:chgData name="Kathy DePalma" userId="S::kdepalma@aihec.org::f5ecfb97-91e3-4b4b-b387-42e2ccea75ec" providerId="AD" clId="Web-{B755F801-DEE3-1FD9-901F-D2E3BF7EBE2A}" dt="2024-06-25T16:27:31.346" v="4" actId="20577"/>
          <ac:spMkLst>
            <pc:docMk/>
            <pc:sldMk cId="2313295485" sldId="286"/>
            <ac:spMk id="7" creationId="{06D8D9DB-CDA0-5205-31F2-F1928F3DCF61}"/>
          </ac:spMkLst>
        </pc:spChg>
      </pc:sldChg>
    </pc:docChg>
  </pc:docChgLst>
  <pc:docChgLst>
    <pc:chgData name="Kathy DePalma" userId="S::kdepalma@aihec.org::f5ecfb97-91e3-4b4b-b387-42e2ccea75ec" providerId="AD" clId="Web-{F9652817-578D-A052-0008-2F6202F256FD}"/>
    <pc:docChg chg="modSld sldOrd">
      <pc:chgData name="Kathy DePalma" userId="S::kdepalma@aihec.org::f5ecfb97-91e3-4b4b-b387-42e2ccea75ec" providerId="AD" clId="Web-{F9652817-578D-A052-0008-2F6202F256FD}" dt="2024-06-28T12:57:08.952" v="13" actId="20577"/>
      <pc:docMkLst>
        <pc:docMk/>
      </pc:docMkLst>
      <pc:sldChg chg="modSp">
        <pc:chgData name="Kathy DePalma" userId="S::kdepalma@aihec.org::f5ecfb97-91e3-4b4b-b387-42e2ccea75ec" providerId="AD" clId="Web-{F9652817-578D-A052-0008-2F6202F256FD}" dt="2024-06-28T12:53:09.275" v="2" actId="14100"/>
        <pc:sldMkLst>
          <pc:docMk/>
          <pc:sldMk cId="945930715" sldId="285"/>
        </pc:sldMkLst>
        <pc:spChg chg="mod">
          <ac:chgData name="Kathy DePalma" userId="S::kdepalma@aihec.org::f5ecfb97-91e3-4b4b-b387-42e2ccea75ec" providerId="AD" clId="Web-{F9652817-578D-A052-0008-2F6202F256FD}" dt="2024-06-28T12:53:00.853" v="1" actId="14100"/>
          <ac:spMkLst>
            <pc:docMk/>
            <pc:sldMk cId="945930715" sldId="285"/>
            <ac:spMk id="111" creationId="{00000000-0000-0000-0000-000000000000}"/>
          </ac:spMkLst>
        </pc:spChg>
        <pc:spChg chg="mod">
          <ac:chgData name="Kathy DePalma" userId="S::kdepalma@aihec.org::f5ecfb97-91e3-4b4b-b387-42e2ccea75ec" providerId="AD" clId="Web-{F9652817-578D-A052-0008-2F6202F256FD}" dt="2024-06-28T12:53:09.275" v="2" actId="14100"/>
          <ac:spMkLst>
            <pc:docMk/>
            <pc:sldMk cId="945930715" sldId="285"/>
            <ac:spMk id="116" creationId="{00000000-0000-0000-0000-000000000000}"/>
          </ac:spMkLst>
        </pc:spChg>
      </pc:sldChg>
      <pc:sldChg chg="modSp">
        <pc:chgData name="Kathy DePalma" userId="S::kdepalma@aihec.org::f5ecfb97-91e3-4b4b-b387-42e2ccea75ec" providerId="AD" clId="Web-{F9652817-578D-A052-0008-2F6202F256FD}" dt="2024-06-28T12:54:53.059" v="6" actId="1076"/>
        <pc:sldMkLst>
          <pc:docMk/>
          <pc:sldMk cId="86780863" sldId="289"/>
        </pc:sldMkLst>
        <pc:spChg chg="mod">
          <ac:chgData name="Kathy DePalma" userId="S::kdepalma@aihec.org::f5ecfb97-91e3-4b4b-b387-42e2ccea75ec" providerId="AD" clId="Web-{F9652817-578D-A052-0008-2F6202F256FD}" dt="2024-06-28T12:54:45.730" v="5" actId="14100"/>
          <ac:spMkLst>
            <pc:docMk/>
            <pc:sldMk cId="86780863" sldId="289"/>
            <ac:spMk id="111" creationId="{00000000-0000-0000-0000-000000000000}"/>
          </ac:spMkLst>
        </pc:spChg>
        <pc:spChg chg="mod">
          <ac:chgData name="Kathy DePalma" userId="S::kdepalma@aihec.org::f5ecfb97-91e3-4b4b-b387-42e2ccea75ec" providerId="AD" clId="Web-{F9652817-578D-A052-0008-2F6202F256FD}" dt="2024-06-28T12:54:53.059" v="6" actId="1076"/>
          <ac:spMkLst>
            <pc:docMk/>
            <pc:sldMk cId="86780863" sldId="289"/>
            <ac:spMk id="116" creationId="{00000000-0000-0000-0000-000000000000}"/>
          </ac:spMkLst>
        </pc:spChg>
      </pc:sldChg>
      <pc:sldChg chg="modSp ord">
        <pc:chgData name="Kathy DePalma" userId="S::kdepalma@aihec.org::f5ecfb97-91e3-4b4b-b387-42e2ccea75ec" providerId="AD" clId="Web-{F9652817-578D-A052-0008-2F6202F256FD}" dt="2024-06-28T12:57:08.952" v="13" actId="20577"/>
        <pc:sldMkLst>
          <pc:docMk/>
          <pc:sldMk cId="1928556580" sldId="298"/>
        </pc:sldMkLst>
        <pc:spChg chg="mod">
          <ac:chgData name="Kathy DePalma" userId="S::kdepalma@aihec.org::f5ecfb97-91e3-4b4b-b387-42e2ccea75ec" providerId="AD" clId="Web-{F9652817-578D-A052-0008-2F6202F256FD}" dt="2024-06-28T12:57:08.952" v="13" actId="20577"/>
          <ac:spMkLst>
            <pc:docMk/>
            <pc:sldMk cId="1928556580" sldId="298"/>
            <ac:spMk id="3" creationId="{6A1C7D81-BF15-407D-7E45-F61F3F5FE7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lang="en-US"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2</a:t>
            </a:fld>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11</a:t>
            </a:fld>
            <a:endParaRPr sz="1200">
              <a:latin typeface="Calibri"/>
              <a:ea typeface="Calibri"/>
              <a:cs typeface="Calibri"/>
              <a:sym typeface="Calibri"/>
            </a:endParaRPr>
          </a:p>
        </p:txBody>
      </p:sp>
    </p:spTree>
    <p:extLst>
      <p:ext uri="{BB962C8B-B14F-4D97-AF65-F5344CB8AC3E}">
        <p14:creationId xmlns:p14="http://schemas.microsoft.com/office/powerpoint/2010/main" val="1927111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12</a:t>
            </a:fld>
            <a:endParaRPr sz="1200">
              <a:latin typeface="Calibri"/>
              <a:ea typeface="Calibri"/>
              <a:cs typeface="Calibri"/>
              <a:sym typeface="Calibri"/>
            </a:endParaRPr>
          </a:p>
        </p:txBody>
      </p:sp>
    </p:spTree>
    <p:extLst>
      <p:ext uri="{BB962C8B-B14F-4D97-AF65-F5344CB8AC3E}">
        <p14:creationId xmlns:p14="http://schemas.microsoft.com/office/powerpoint/2010/main" val="171616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13</a:t>
            </a:fld>
            <a:endParaRPr sz="1200">
              <a:latin typeface="Calibri"/>
              <a:ea typeface="Calibri"/>
              <a:cs typeface="Calibri"/>
              <a:sym typeface="Calibri"/>
            </a:endParaRPr>
          </a:p>
        </p:txBody>
      </p:sp>
    </p:spTree>
    <p:extLst>
      <p:ext uri="{BB962C8B-B14F-4D97-AF65-F5344CB8AC3E}">
        <p14:creationId xmlns:p14="http://schemas.microsoft.com/office/powerpoint/2010/main" val="310898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14</a:t>
            </a:fld>
            <a:endParaRPr sz="1200">
              <a:latin typeface="Calibri"/>
              <a:ea typeface="Calibri"/>
              <a:cs typeface="Calibri"/>
              <a:sym typeface="Calibri"/>
            </a:endParaRPr>
          </a:p>
        </p:txBody>
      </p:sp>
    </p:spTree>
    <p:extLst>
      <p:ext uri="{BB962C8B-B14F-4D97-AF65-F5344CB8AC3E}">
        <p14:creationId xmlns:p14="http://schemas.microsoft.com/office/powerpoint/2010/main" val="3783195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15</a:t>
            </a:fld>
            <a:endParaRPr sz="1200">
              <a:latin typeface="Calibri"/>
              <a:ea typeface="Calibri"/>
              <a:cs typeface="Calibri"/>
              <a:sym typeface="Calibri"/>
            </a:endParaRPr>
          </a:p>
        </p:txBody>
      </p:sp>
    </p:spTree>
    <p:extLst>
      <p:ext uri="{BB962C8B-B14F-4D97-AF65-F5344CB8AC3E}">
        <p14:creationId xmlns:p14="http://schemas.microsoft.com/office/powerpoint/2010/main" val="3248534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sz="1200" b="0" i="0" u="none" strike="noStrike" cap="none" dirty="0">
              <a:solidFill>
                <a:schemeClr val="dk1"/>
              </a:solidFill>
              <a:latin typeface="Calibri"/>
              <a:ea typeface="Calibri"/>
              <a:cs typeface="Calibri"/>
              <a:sym typeface="Calibri"/>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16</a:t>
            </a:fld>
            <a:endParaRPr sz="1200">
              <a:latin typeface="Calibri"/>
              <a:ea typeface="Calibri"/>
              <a:cs typeface="Calibri"/>
              <a:sym typeface="Calibri"/>
            </a:endParaRPr>
          </a:p>
        </p:txBody>
      </p:sp>
    </p:spTree>
    <p:extLst>
      <p:ext uri="{BB962C8B-B14F-4D97-AF65-F5344CB8AC3E}">
        <p14:creationId xmlns:p14="http://schemas.microsoft.com/office/powerpoint/2010/main" val="1305432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17</a:t>
            </a:fld>
            <a:endParaRPr sz="1200">
              <a:latin typeface="Calibri"/>
              <a:ea typeface="Calibri"/>
              <a:cs typeface="Calibri"/>
              <a:sym typeface="Calibri"/>
            </a:endParaRPr>
          </a:p>
        </p:txBody>
      </p:sp>
    </p:spTree>
    <p:extLst>
      <p:ext uri="{BB962C8B-B14F-4D97-AF65-F5344CB8AC3E}">
        <p14:creationId xmlns:p14="http://schemas.microsoft.com/office/powerpoint/2010/main" val="870946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r>
              <a:rPr lang="en-US" sz="800" dirty="0"/>
              <a:t>Proposal Goals are in keeping with the overarching goal of the TCU Building Bridges Grant program to </a:t>
            </a:r>
            <a:r>
              <a:rPr lang="en-US" sz="800" b="0" i="0" u="none" strike="noStrike" baseline="0" dirty="0">
                <a:solidFill>
                  <a:srgbClr val="394B56"/>
                </a:solidFill>
                <a:latin typeface="Calibri" panose="020F0502020204030204" pitchFamily="34" charset="0"/>
              </a:rPr>
              <a:t>enhance the ability of TCUs to provide high quality STEM education programs, participate in collaborative STEM research initiatives, and ensure the inclusion of American Indians and Alaskan Natives in a well-prepared NASA STEM workforce. </a:t>
            </a:r>
            <a:endParaRPr sz="800"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19</a:t>
            </a:fld>
            <a:endParaRPr sz="1200">
              <a:latin typeface="Calibri"/>
              <a:ea typeface="Calibri"/>
              <a:cs typeface="Calibri"/>
              <a:sym typeface="Calibri"/>
            </a:endParaRPr>
          </a:p>
        </p:txBody>
      </p:sp>
    </p:spTree>
    <p:extLst>
      <p:ext uri="{BB962C8B-B14F-4D97-AF65-F5344CB8AC3E}">
        <p14:creationId xmlns:p14="http://schemas.microsoft.com/office/powerpoint/2010/main" val="4250252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r>
              <a:rPr lang="en-US" sz="800" dirty="0"/>
              <a:t>If you’re trying to decide if </a:t>
            </a:r>
            <a:r>
              <a:rPr lang="en-US" sz="800" u="sng" dirty="0"/>
              <a:t>your idea for a project </a:t>
            </a:r>
            <a:r>
              <a:rPr lang="en-US" sz="800" dirty="0"/>
              <a:t>aligns with the RFP, here are some things to consider.  Or, if you know you want to improve the STEM program at your TCU and need an idea for a proposal, the Goals and Priority areas of support is a good place to start.  Priority Areas of Support are in keeping with the overarching goal of the TCU Building Bridges Grant program to </a:t>
            </a:r>
            <a:r>
              <a:rPr lang="en-US" sz="800" b="0" i="0" u="none" strike="noStrike" baseline="0" dirty="0">
                <a:solidFill>
                  <a:srgbClr val="394B56"/>
                </a:solidFill>
                <a:latin typeface="Calibri" panose="020F0502020204030204" pitchFamily="34" charset="0"/>
              </a:rPr>
              <a:t>enhance the ability of TCUs to provide high quality STEM education programs, participate in collaborative STEM research initiatives, and ensure the inclusion of American Indians and Alaskan Natives in a well-prepared NASA STEM workforce. </a:t>
            </a:r>
            <a:endParaRPr sz="800"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20</a:t>
            </a:fld>
            <a:endParaRPr sz="1200">
              <a:latin typeface="Calibri"/>
              <a:ea typeface="Calibri"/>
              <a:cs typeface="Calibri"/>
              <a:sym typeface="Calibri"/>
            </a:endParaRPr>
          </a:p>
        </p:txBody>
      </p:sp>
    </p:spTree>
    <p:extLst>
      <p:ext uri="{BB962C8B-B14F-4D97-AF65-F5344CB8AC3E}">
        <p14:creationId xmlns:p14="http://schemas.microsoft.com/office/powerpoint/2010/main" val="1260954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21</a:t>
            </a:fld>
            <a:endParaRPr sz="1200">
              <a:latin typeface="Calibri"/>
              <a:ea typeface="Calibri"/>
              <a:cs typeface="Calibri"/>
              <a:sym typeface="Calibri"/>
            </a:endParaRPr>
          </a:p>
        </p:txBody>
      </p:sp>
    </p:spTree>
    <p:extLst>
      <p:ext uri="{BB962C8B-B14F-4D97-AF65-F5344CB8AC3E}">
        <p14:creationId xmlns:p14="http://schemas.microsoft.com/office/powerpoint/2010/main" val="151660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3</a:t>
            </a:fld>
            <a:endParaRPr sz="1200">
              <a:latin typeface="Calibri"/>
              <a:ea typeface="Calibri"/>
              <a:cs typeface="Calibri"/>
              <a:sym typeface="Calibri"/>
            </a:endParaRPr>
          </a:p>
        </p:txBody>
      </p:sp>
    </p:spTree>
    <p:extLst>
      <p:ext uri="{BB962C8B-B14F-4D97-AF65-F5344CB8AC3E}">
        <p14:creationId xmlns:p14="http://schemas.microsoft.com/office/powerpoint/2010/main" val="1013790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22</a:t>
            </a:fld>
            <a:endParaRPr sz="1200">
              <a:latin typeface="Calibri"/>
              <a:ea typeface="Calibri"/>
              <a:cs typeface="Calibri"/>
              <a:sym typeface="Calibri"/>
            </a:endParaRPr>
          </a:p>
        </p:txBody>
      </p:sp>
    </p:spTree>
    <p:extLst>
      <p:ext uri="{BB962C8B-B14F-4D97-AF65-F5344CB8AC3E}">
        <p14:creationId xmlns:p14="http://schemas.microsoft.com/office/powerpoint/2010/main" val="2761737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23</a:t>
            </a:fld>
            <a:endParaRPr sz="1200">
              <a:latin typeface="Calibri"/>
              <a:ea typeface="Calibri"/>
              <a:cs typeface="Calibri"/>
              <a:sym typeface="Calibri"/>
            </a:endParaRPr>
          </a:p>
        </p:txBody>
      </p:sp>
    </p:spTree>
    <p:extLst>
      <p:ext uri="{BB962C8B-B14F-4D97-AF65-F5344CB8AC3E}">
        <p14:creationId xmlns:p14="http://schemas.microsoft.com/office/powerpoint/2010/main" val="16406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dirty="0"/>
              <a:t>https://app.smartsheet.com/b/form/d7b1cc948a424d849d977da80b65758e</a:t>
            </a: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24</a:t>
            </a:fld>
            <a:endParaRPr sz="1200">
              <a:latin typeface="Calibri"/>
              <a:ea typeface="Calibri"/>
              <a:cs typeface="Calibri"/>
              <a:sym typeface="Calibri"/>
            </a:endParaRPr>
          </a:p>
        </p:txBody>
      </p:sp>
    </p:spTree>
    <p:extLst>
      <p:ext uri="{BB962C8B-B14F-4D97-AF65-F5344CB8AC3E}">
        <p14:creationId xmlns:p14="http://schemas.microsoft.com/office/powerpoint/2010/main" val="260408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r>
              <a:rPr lang="en-US" dirty="0"/>
              <a:t>In today’s Workshop, we’ll be discussing the Narrative piece of the proposal – our next Workshop will cover Budget and Budget Narrative development.   </a:t>
            </a:r>
          </a:p>
          <a:p>
            <a:pPr marL="0" indent="0">
              <a:buClr>
                <a:schemeClr val="dk1"/>
              </a:buClr>
            </a:pPr>
            <a:r>
              <a:rPr lang="en-US" dirty="0"/>
              <a:t>Note: 8/6 will be our final Workshop - ‘Office Hours’.  This will be an opportunity for you to come in and ask any last-minute questions you may have.  This is scheduled 1 week before submission date of 8/12.  </a:t>
            </a: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4</a:t>
            </a:fld>
            <a:endParaRPr sz="1200">
              <a:latin typeface="Calibri"/>
              <a:ea typeface="Calibri"/>
              <a:cs typeface="Calibri"/>
              <a:sym typeface="Calibri"/>
            </a:endParaRPr>
          </a:p>
        </p:txBody>
      </p:sp>
    </p:spTree>
    <p:extLst>
      <p:ext uri="{BB962C8B-B14F-4D97-AF65-F5344CB8AC3E}">
        <p14:creationId xmlns:p14="http://schemas.microsoft.com/office/powerpoint/2010/main" val="186408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r>
              <a:rPr lang="en-US" dirty="0"/>
              <a:t>Review this.  </a:t>
            </a: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5</a:t>
            </a:fld>
            <a:endParaRPr sz="1200">
              <a:latin typeface="Calibri"/>
              <a:ea typeface="Calibri"/>
              <a:cs typeface="Calibri"/>
              <a:sym typeface="Calibri"/>
            </a:endParaRPr>
          </a:p>
        </p:txBody>
      </p:sp>
    </p:spTree>
    <p:extLst>
      <p:ext uri="{BB962C8B-B14F-4D97-AF65-F5344CB8AC3E}">
        <p14:creationId xmlns:p14="http://schemas.microsoft.com/office/powerpoint/2010/main" val="429025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6</a:t>
            </a:fld>
            <a:endParaRPr sz="1200">
              <a:latin typeface="Calibri"/>
              <a:ea typeface="Calibri"/>
              <a:cs typeface="Calibri"/>
              <a:sym typeface="Calibri"/>
            </a:endParaRPr>
          </a:p>
        </p:txBody>
      </p:sp>
    </p:spTree>
    <p:extLst>
      <p:ext uri="{BB962C8B-B14F-4D97-AF65-F5344CB8AC3E}">
        <p14:creationId xmlns:p14="http://schemas.microsoft.com/office/powerpoint/2010/main" val="184139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r>
              <a:rPr lang="en-US" dirty="0"/>
              <a:t>Before writing your proposal….please read the RFP – NASA is very specific in what they want to see in a proposal and lays out their requirements very clearly.  </a:t>
            </a: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7</a:t>
            </a:fld>
            <a:endParaRPr sz="1200">
              <a:latin typeface="Calibri"/>
              <a:ea typeface="Calibri"/>
              <a:cs typeface="Calibri"/>
              <a:sym typeface="Calibri"/>
            </a:endParaRPr>
          </a:p>
        </p:txBody>
      </p:sp>
    </p:spTree>
    <p:extLst>
      <p:ext uri="{BB962C8B-B14F-4D97-AF65-F5344CB8AC3E}">
        <p14:creationId xmlns:p14="http://schemas.microsoft.com/office/powerpoint/2010/main" val="300888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r>
              <a:rPr lang="en-US" dirty="0"/>
              <a:t>Before writing your proposal….please read the RFP – NASA is very specific in what they want to see in a proposal and lays out their requirements very clearly.  </a:t>
            </a: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8</a:t>
            </a:fld>
            <a:endParaRPr sz="1200">
              <a:latin typeface="Calibri"/>
              <a:ea typeface="Calibri"/>
              <a:cs typeface="Calibri"/>
              <a:sym typeface="Calibri"/>
            </a:endParaRPr>
          </a:p>
        </p:txBody>
      </p:sp>
    </p:spTree>
    <p:extLst>
      <p:ext uri="{BB962C8B-B14F-4D97-AF65-F5344CB8AC3E}">
        <p14:creationId xmlns:p14="http://schemas.microsoft.com/office/powerpoint/2010/main" val="386906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dirty="0"/>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9</a:t>
            </a:fld>
            <a:endParaRPr sz="1200">
              <a:latin typeface="Calibri"/>
              <a:ea typeface="Calibri"/>
              <a:cs typeface="Calibri"/>
              <a:sym typeface="Calibri"/>
            </a:endParaRPr>
          </a:p>
        </p:txBody>
      </p:sp>
    </p:spTree>
    <p:extLst>
      <p:ext uri="{BB962C8B-B14F-4D97-AF65-F5344CB8AC3E}">
        <p14:creationId xmlns:p14="http://schemas.microsoft.com/office/powerpoint/2010/main" val="1226539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pPr>
            <a:endParaRPr sz="1200" b="0" i="0" u="none" strike="noStrike" cap="none" dirty="0">
              <a:solidFill>
                <a:schemeClr val="dk1"/>
              </a:solidFill>
              <a:latin typeface="Calibri"/>
              <a:ea typeface="Calibri"/>
              <a:cs typeface="Calibri"/>
              <a:sym typeface="Calibri"/>
            </a:endParaRPr>
          </a:p>
        </p:txBody>
      </p:sp>
      <p:sp>
        <p:nvSpPr>
          <p:cNvPr id="107" name="Google Shape;107;g2ac194df0a2_1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10</a:t>
            </a:fld>
            <a:endParaRPr sz="1200">
              <a:latin typeface="Calibri"/>
              <a:ea typeface="Calibri"/>
              <a:cs typeface="Calibri"/>
              <a:sym typeface="Calibri"/>
            </a:endParaRPr>
          </a:p>
        </p:txBody>
      </p:sp>
    </p:spTree>
    <p:extLst>
      <p:ext uri="{BB962C8B-B14F-4D97-AF65-F5344CB8AC3E}">
        <p14:creationId xmlns:p14="http://schemas.microsoft.com/office/powerpoint/2010/main" val="3459556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ontent Slide - Emphasized Single">
  <p:cSld name="1_Content Slide - Emphasized Single">
    <p:spTree>
      <p:nvGrpSpPr>
        <p:cNvPr id="1" name="Shape 15"/>
        <p:cNvGrpSpPr/>
        <p:nvPr/>
      </p:nvGrpSpPr>
      <p:grpSpPr>
        <a:xfrm>
          <a:off x="0" y="0"/>
          <a:ext cx="0" cy="0"/>
          <a:chOff x="0" y="0"/>
          <a:chExt cx="0" cy="0"/>
        </a:xfrm>
      </p:grpSpPr>
      <p:sp>
        <p:nvSpPr>
          <p:cNvPr id="16" name="Google Shape;16;p46"/>
          <p:cNvSpPr/>
          <p:nvPr/>
        </p:nvSpPr>
        <p:spPr>
          <a:xfrm>
            <a:off x="0" y="1"/>
            <a:ext cx="12192000" cy="1520188"/>
          </a:xfrm>
          <a:prstGeom prst="rect">
            <a:avLst/>
          </a:prstGeom>
          <a:solidFill>
            <a:srgbClr val="0021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sp>
        <p:nvSpPr>
          <p:cNvPr id="17" name="Google Shape;17;p46"/>
          <p:cNvSpPr txBox="1">
            <a:spLocks noGrp="1"/>
          </p:cNvSpPr>
          <p:nvPr>
            <p:ph type="body" idx="1"/>
          </p:nvPr>
        </p:nvSpPr>
        <p:spPr>
          <a:xfrm>
            <a:off x="526184" y="1898376"/>
            <a:ext cx="11156286" cy="4007119"/>
          </a:xfrm>
          <a:prstGeom prst="rect">
            <a:avLst/>
          </a:prstGeom>
          <a:noFill/>
          <a:ln>
            <a:noFill/>
          </a:ln>
        </p:spPr>
        <p:txBody>
          <a:bodyPr spcFirstLastPara="1" wrap="square" lIns="91425" tIns="45700" rIns="91425" bIns="45700" anchor="t" anchorCtr="0">
            <a:noAutofit/>
          </a:bodyPr>
          <a:lstStyle>
            <a:lvl1pPr marL="457200" marR="0" lvl="0" indent="-228600" algn="l">
              <a:lnSpc>
                <a:spcPct val="112000"/>
              </a:lnSpc>
              <a:spcBef>
                <a:spcPts val="1300"/>
              </a:spcBef>
              <a:spcAft>
                <a:spcPts val="0"/>
              </a:spcAft>
              <a:buClr>
                <a:schemeClr val="accent3"/>
              </a:buClr>
              <a:buSzPts val="1900"/>
              <a:buFont typeface="Arial"/>
              <a:buNone/>
              <a:defRPr sz="1900" b="0" i="0" u="none" strike="noStrike" cap="none">
                <a:solidFill>
                  <a:schemeClr val="accent3"/>
                </a:solidFill>
                <a:latin typeface="Calibri" panose="020F0502020204030204" pitchFamily="34" charset="0"/>
                <a:ea typeface="Helvetica Neue"/>
                <a:cs typeface="Calibri" panose="020F0502020204030204" pitchFamily="34" charset="0"/>
                <a:sym typeface="Helvetica Neue"/>
              </a:defRPr>
            </a:lvl1pPr>
            <a:lvl2pPr marL="914400" marR="0" lvl="1" indent="-342900" algn="l">
              <a:lnSpc>
                <a:spcPct val="110000"/>
              </a:lnSpc>
              <a:spcBef>
                <a:spcPts val="1100"/>
              </a:spcBef>
              <a:spcAft>
                <a:spcPts val="0"/>
              </a:spcAft>
              <a:buClr>
                <a:srgbClr val="51AF46"/>
              </a:buClr>
              <a:buSzPts val="1800"/>
              <a:buFont typeface="NTR"/>
              <a:buChar char="•"/>
              <a:defRPr sz="1800" b="0" i="0" u="none" strike="noStrike" cap="none">
                <a:solidFill>
                  <a:srgbClr val="3B5E87"/>
                </a:solidFill>
                <a:latin typeface="Helvetica Neue"/>
                <a:ea typeface="Helvetica Neue"/>
                <a:cs typeface="Helvetica Neue"/>
                <a:sym typeface="Helvetica Neue"/>
              </a:defRPr>
            </a:lvl2pPr>
            <a:lvl3pPr marL="1371600" marR="0" lvl="2" indent="-323850" algn="l">
              <a:lnSpc>
                <a:spcPct val="110000"/>
              </a:lnSpc>
              <a:spcBef>
                <a:spcPts val="700"/>
              </a:spcBef>
              <a:spcAft>
                <a:spcPts val="0"/>
              </a:spcAft>
              <a:buClr>
                <a:srgbClr val="51AF46"/>
              </a:buClr>
              <a:buSzPts val="1500"/>
              <a:buFont typeface="Noto Sans Symbols"/>
              <a:buChar char="▪"/>
              <a:defRPr sz="1500" b="0" i="0" u="none" strike="noStrike" cap="none">
                <a:solidFill>
                  <a:srgbClr val="3B5E87"/>
                </a:solidFill>
                <a:latin typeface="Helvetica Neue"/>
                <a:ea typeface="Helvetica Neue"/>
                <a:cs typeface="Helvetica Neue"/>
                <a:sym typeface="Helvetica Neue"/>
              </a:defRPr>
            </a:lvl3pPr>
            <a:lvl4pPr marL="1828800" marR="0" lvl="3" indent="-311150" algn="l">
              <a:lnSpc>
                <a:spcPct val="110000"/>
              </a:lnSpc>
              <a:spcBef>
                <a:spcPts val="700"/>
              </a:spcBef>
              <a:spcAft>
                <a:spcPts val="0"/>
              </a:spcAft>
              <a:buClr>
                <a:srgbClr val="51AF46"/>
              </a:buClr>
              <a:buSzPts val="1300"/>
              <a:buFont typeface="NTR"/>
              <a:buChar char="-"/>
              <a:defRPr sz="1300" b="0" i="0" u="none" strike="noStrike" cap="none">
                <a:solidFill>
                  <a:srgbClr val="3B5E87"/>
                </a:solidFill>
                <a:latin typeface="Helvetica Neue"/>
                <a:ea typeface="Helvetica Neue"/>
                <a:cs typeface="Helvetica Neue"/>
                <a:sym typeface="Helvetica Neue"/>
              </a:defRPr>
            </a:lvl4pPr>
            <a:lvl5pPr marL="2286000" marR="0" lvl="4" indent="-304800" algn="l">
              <a:lnSpc>
                <a:spcPct val="110000"/>
              </a:lnSpc>
              <a:spcBef>
                <a:spcPts val="600"/>
              </a:spcBef>
              <a:spcAft>
                <a:spcPts val="0"/>
              </a:spcAft>
              <a:buClr>
                <a:srgbClr val="51AF46"/>
              </a:buClr>
              <a:buSzPts val="1200"/>
              <a:buFont typeface="Arial"/>
              <a:buChar char="•"/>
              <a:defRPr sz="1200" b="0" i="0" u="none" strike="noStrike" cap="none">
                <a:solidFill>
                  <a:srgbClr val="3B5E87"/>
                </a:solidFill>
                <a:latin typeface="Helvetica Neue"/>
                <a:ea typeface="Helvetica Neue"/>
                <a:cs typeface="Helvetica Neue"/>
                <a:sym typeface="Helvetica Neue"/>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cxnSp>
        <p:nvCxnSpPr>
          <p:cNvPr id="18" name="Google Shape;18;p46"/>
          <p:cNvCxnSpPr/>
          <p:nvPr/>
        </p:nvCxnSpPr>
        <p:spPr>
          <a:xfrm>
            <a:off x="526183" y="378189"/>
            <a:ext cx="629729" cy="0"/>
          </a:xfrm>
          <a:prstGeom prst="straightConnector1">
            <a:avLst/>
          </a:prstGeom>
          <a:noFill/>
          <a:ln w="139700" cap="flat" cmpd="sng">
            <a:solidFill>
              <a:schemeClr val="accent4"/>
            </a:solidFill>
            <a:prstDash val="solid"/>
            <a:miter lim="800000"/>
            <a:headEnd type="none" w="sm" len="sm"/>
            <a:tailEnd type="none" w="sm" len="sm"/>
          </a:ln>
        </p:spPr>
      </p:cxnSp>
      <p:sp>
        <p:nvSpPr>
          <p:cNvPr id="19" name="Google Shape;19;p46"/>
          <p:cNvSpPr txBox="1">
            <a:spLocks noGrp="1"/>
          </p:cNvSpPr>
          <p:nvPr>
            <p:ph type="title"/>
          </p:nvPr>
        </p:nvSpPr>
        <p:spPr>
          <a:xfrm>
            <a:off x="526184" y="577643"/>
            <a:ext cx="11156285" cy="788661"/>
          </a:xfrm>
          <a:prstGeom prst="rect">
            <a:avLst/>
          </a:prstGeom>
          <a:noFill/>
          <a:ln>
            <a:noFill/>
          </a:ln>
        </p:spPr>
        <p:txBody>
          <a:bodyPr spcFirstLastPara="1" wrap="square" lIns="91425" tIns="45700" rIns="91425" bIns="45700" anchor="t" anchorCtr="0">
            <a:noAutofit/>
          </a:bodyPr>
          <a:lstStyle>
            <a:lvl1pPr marR="0" lvl="0" algn="l">
              <a:lnSpc>
                <a:spcPct val="105000"/>
              </a:lnSpc>
              <a:spcBef>
                <a:spcPts val="0"/>
              </a:spcBef>
              <a:spcAft>
                <a:spcPts val="0"/>
              </a:spcAft>
              <a:buClr>
                <a:schemeClr val="lt1"/>
              </a:buClr>
              <a:buSzPts val="2599"/>
              <a:buFont typeface="Helvetica Neue"/>
              <a:buNone/>
              <a:defRPr sz="2599" b="0" i="0" u="none" strike="noStrike" cap="none">
                <a:solidFill>
                  <a:schemeClr val="lt1"/>
                </a:solidFill>
                <a:latin typeface="Calibri" panose="020F0502020204030204" pitchFamily="34" charset="0"/>
                <a:ea typeface="Helvetica Neue"/>
                <a:cs typeface="Calibri" panose="020F0502020204030204" pitchFamily="34" charset="0"/>
                <a:sym typeface="Helvetica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cxnSp>
        <p:nvCxnSpPr>
          <p:cNvPr id="20" name="Google Shape;20;p46"/>
          <p:cNvCxnSpPr/>
          <p:nvPr/>
        </p:nvCxnSpPr>
        <p:spPr>
          <a:xfrm>
            <a:off x="11338334" y="6525888"/>
            <a:ext cx="395573" cy="0"/>
          </a:xfrm>
          <a:prstGeom prst="straightConnector1">
            <a:avLst/>
          </a:prstGeom>
          <a:noFill/>
          <a:ln w="63500" cap="flat" cmpd="sng">
            <a:solidFill>
              <a:srgbClr val="ABC1DA"/>
            </a:solidFill>
            <a:prstDash val="solid"/>
            <a:miter lim="800000"/>
            <a:headEnd type="none" w="sm" len="sm"/>
            <a:tailEnd type="none" w="sm" len="sm"/>
          </a:ln>
        </p:spPr>
      </p:cxnSp>
      <p:pic>
        <p:nvPicPr>
          <p:cNvPr id="21" name="Google Shape;21;p46"/>
          <p:cNvPicPr preferRelativeResize="0"/>
          <p:nvPr/>
        </p:nvPicPr>
        <p:blipFill rotWithShape="1">
          <a:blip r:embed="rId2">
            <a:alphaModFix/>
          </a:blip>
          <a:srcRect/>
          <a:stretch/>
        </p:blipFill>
        <p:spPr>
          <a:xfrm>
            <a:off x="526184" y="6230379"/>
            <a:ext cx="1511357" cy="337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66"/>
          <p:cNvSpPr>
            <a:spLocks noGrp="1"/>
          </p:cNvSpPr>
          <p:nvPr>
            <p:ph type="pic" idx="2"/>
          </p:nvPr>
        </p:nvSpPr>
        <p:spPr>
          <a:xfrm>
            <a:off x="5183188" y="987425"/>
            <a:ext cx="6172200" cy="4873625"/>
          </a:xfrm>
          <a:prstGeom prst="rect">
            <a:avLst/>
          </a:prstGeom>
          <a:noFill/>
          <a:ln>
            <a:noFill/>
          </a:ln>
        </p:spPr>
      </p:sp>
      <p:sp>
        <p:nvSpPr>
          <p:cNvPr id="75" name="Google Shape;75;p6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6" name="Google Shape;76;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1" name="Google Shape;81;p6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2" name="Google Shape;8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6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7" name="Google Shape;87;p6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8" name="Google Shape;88;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panose="020F0502020204030204" pitchFamily="34" charset="0"/>
                <a:cs typeface="Calibri" panose="020F050202020403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5" name="Google Shape;2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1" name="Google Shape;3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6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7" name="Google Shape;37;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3" name="Google Shape;43;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0" name="Google Shape;50;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1" name="Google Shape;51;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2" name="Google Shape;52;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3" name="Google Shape;53;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8" name="Google Shape;58;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6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panose="020F0502020204030204" pitchFamily="34" charset="0"/>
                <a:cs typeface="Calibri" panose="020F050202020403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8" name="Google Shape;68;p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ebassets.aihec.org/Initiatives/STEM/Cyberinfrastructure/NASA%20Grant%20and%20Cooperative%20Agreement%20Manual%20(GCAM)%2C%20currently%20section%205.14.2.pdf"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www.aihec.org/stem/tcu-buillding-bridge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tm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A87AE"/>
        </a:solidFill>
        <a:effectLst/>
      </p:bgPr>
    </p:bg>
    <p:spTree>
      <p:nvGrpSpPr>
        <p:cNvPr id="1" name="Shape 108"/>
        <p:cNvGrpSpPr/>
        <p:nvPr/>
      </p:nvGrpSpPr>
      <p:grpSpPr>
        <a:xfrm>
          <a:off x="0" y="0"/>
          <a:ext cx="0" cy="0"/>
          <a:chOff x="0" y="0"/>
          <a:chExt cx="0" cy="0"/>
        </a:xfrm>
      </p:grpSpPr>
      <p:sp>
        <p:nvSpPr>
          <p:cNvPr id="109" name="Google Shape;109;g2ac194df0a2_1_0"/>
          <p:cNvSpPr/>
          <p:nvPr/>
        </p:nvSpPr>
        <p:spPr>
          <a:xfrm>
            <a:off x="0" y="447"/>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447"/>
            <a:ext cx="4694400" cy="685710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5272290" y="244389"/>
            <a:ext cx="6089100" cy="53275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endParaRPr sz="4000" b="1" i="0" u="none" strike="noStrike" dirty="0">
              <a:latin typeface="+mn-lt"/>
              <a:ea typeface="Calibri"/>
              <a:cs typeface="Calibri"/>
              <a:sym typeface="Calibri"/>
            </a:endParaRPr>
          </a:p>
          <a:p>
            <a:pPr marL="0" marR="0" algn="ctr" fontAlgn="base">
              <a:lnSpc>
                <a:spcPct val="115000"/>
              </a:lnSpc>
              <a:spcBef>
                <a:spcPts val="0"/>
              </a:spcBef>
              <a:spcAft>
                <a:spcPts val="600"/>
              </a:spcAft>
            </a:pPr>
            <a:r>
              <a:rPr lang="en-US" sz="2400" b="1" cap="small" dirty="0">
                <a:latin typeface="+mn-lt"/>
                <a:ea typeface="Times New Roman" panose="02020603050405020304" pitchFamily="18" charset="0"/>
                <a:cs typeface="Calibri" panose="020F0502020204030204" pitchFamily="34" charset="0"/>
              </a:rPr>
              <a:t>Request for Proposals is Open</a:t>
            </a:r>
            <a:endParaRPr lang="en-US" sz="2400" b="1" dirty="0">
              <a:latin typeface="+mn-lt"/>
              <a:ea typeface="Times New Roman" panose="02020603050405020304" pitchFamily="18" charset="0"/>
              <a:cs typeface="Calibri" panose="020F0502020204030204" pitchFamily="34" charset="0"/>
            </a:endParaRPr>
          </a:p>
          <a:p>
            <a:pPr marL="0" marR="0" algn="ctr" fontAlgn="base">
              <a:lnSpc>
                <a:spcPct val="115000"/>
              </a:lnSpc>
              <a:spcBef>
                <a:spcPts val="0"/>
              </a:spcBef>
              <a:spcAft>
                <a:spcPts val="600"/>
              </a:spcAft>
            </a:pPr>
            <a:r>
              <a:rPr lang="en-US" sz="2400" b="1" cap="small" dirty="0">
                <a:latin typeface="+mn-lt"/>
                <a:ea typeface="Times New Roman" panose="02020603050405020304" pitchFamily="18" charset="0"/>
                <a:cs typeface="Calibri" panose="020F0502020204030204" pitchFamily="34" charset="0"/>
              </a:rPr>
              <a:t>TCU Building Bridges Grant Program </a:t>
            </a:r>
            <a:endParaRPr lang="en-US" sz="2400" b="1" dirty="0">
              <a:latin typeface="+mn-lt"/>
              <a:ea typeface="Times New Roman" panose="02020603050405020304" pitchFamily="18" charset="0"/>
              <a:cs typeface="Calibri" panose="020F0502020204030204" pitchFamily="34" charset="0"/>
            </a:endParaRPr>
          </a:p>
          <a:p>
            <a:pPr marL="0" marR="0" algn="ctr">
              <a:lnSpc>
                <a:spcPct val="115000"/>
              </a:lnSpc>
              <a:spcBef>
                <a:spcPts val="0"/>
              </a:spcBef>
              <a:spcAft>
                <a:spcPts val="0"/>
              </a:spcAft>
            </a:pPr>
            <a:r>
              <a:rPr lang="en-US" sz="2000" b="1" dirty="0">
                <a:solidFill>
                  <a:srgbClr val="3A87AE"/>
                </a:solidFill>
                <a:latin typeface="+mn-lt"/>
                <a:ea typeface="Times New Roman" panose="02020603050405020304" pitchFamily="18" charset="0"/>
                <a:cs typeface="Calibri" panose="020F0502020204030204" pitchFamily="34" charset="0"/>
              </a:rPr>
              <a:t>A Science, Technology, Engineering &amp; Math (STEM) grant-funding opportunity developed in partnership with the American Indian Higher Education Consortium (AIHEC) and the National Aeronautics and Space Administration (NASA)</a:t>
            </a:r>
            <a:endParaRPr lang="en-US" sz="2000" dirty="0">
              <a:solidFill>
                <a:srgbClr val="3A87AE"/>
              </a:solidFill>
              <a:latin typeface="+mn-lt"/>
              <a:ea typeface="Times New Roman" panose="02020603050405020304" pitchFamily="18" charset="0"/>
            </a:endParaRPr>
          </a:p>
          <a:p>
            <a:pPr marL="0" marR="0" lvl="0" indent="0" algn="ctr" rtl="0">
              <a:lnSpc>
                <a:spcPct val="100000"/>
              </a:lnSpc>
              <a:spcBef>
                <a:spcPts val="0"/>
              </a:spcBef>
              <a:spcAft>
                <a:spcPts val="0"/>
              </a:spcAft>
              <a:buClr>
                <a:srgbClr val="000000"/>
              </a:buClr>
              <a:buSzPts val="3300"/>
              <a:buFont typeface="Arial"/>
              <a:buNone/>
            </a:pPr>
            <a:endParaRPr lang="en-US" sz="4000" b="1" i="0" u="none" strike="noStrike" dirty="0">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dirty="0">
                <a:latin typeface="+mn-lt"/>
                <a:ea typeface="Calibri"/>
                <a:cs typeface="Calibri"/>
                <a:sym typeface="Calibri"/>
              </a:rPr>
              <a:t>Workshop:</a:t>
            </a:r>
          </a:p>
          <a:p>
            <a:pPr marL="342900" marR="0" lvl="0" indent="-215900" algn="ctr" rtl="0">
              <a:lnSpc>
                <a:spcPct val="100000"/>
              </a:lnSpc>
              <a:spcBef>
                <a:spcPts val="0"/>
              </a:spcBef>
              <a:spcAft>
                <a:spcPts val="0"/>
              </a:spcAft>
              <a:buClr>
                <a:srgbClr val="000000"/>
              </a:buClr>
              <a:buSzPts val="2000"/>
              <a:buFont typeface="Courier New"/>
              <a:buNone/>
            </a:pPr>
            <a:r>
              <a:rPr lang="en-US" sz="4000" b="1" dirty="0">
                <a:latin typeface="+mn-lt"/>
                <a:ea typeface="Calibri"/>
                <a:cs typeface="Calibri"/>
                <a:sym typeface="Calibri"/>
              </a:rPr>
              <a:t>Budget Development</a:t>
            </a:r>
            <a:endParaRPr lang="en-US" sz="4000" b="1" i="0" u="none" strike="noStrike" dirty="0">
              <a:latin typeface="+mn-lt"/>
              <a:ea typeface="Calibri"/>
              <a:cs typeface="Calibri"/>
            </a:endParaRPr>
          </a:p>
        </p:txBody>
      </p:sp>
      <p:pic>
        <p:nvPicPr>
          <p:cNvPr id="5" name="Picture 4" descr="A logo of a company&#10;&#10;Description automatically generated">
            <a:extLst>
              <a:ext uri="{FF2B5EF4-FFF2-40B4-BE49-F238E27FC236}">
                <a16:creationId xmlns:a16="http://schemas.microsoft.com/office/drawing/2014/main" id="{222C94A0-1995-2C54-4D0E-129669F73437}"/>
              </a:ext>
            </a:extLst>
          </p:cNvPr>
          <p:cNvPicPr>
            <a:picLocks noChangeAspect="1"/>
          </p:cNvPicPr>
          <p:nvPr/>
        </p:nvPicPr>
        <p:blipFill>
          <a:blip r:embed="rId3"/>
          <a:stretch>
            <a:fillRect/>
          </a:stretch>
        </p:blipFill>
        <p:spPr>
          <a:xfrm>
            <a:off x="1352323" y="3429000"/>
            <a:ext cx="2176251" cy="2348061"/>
          </a:xfrm>
          <a:prstGeom prst="rect">
            <a:avLst/>
          </a:prstGeom>
        </p:spPr>
      </p:pic>
      <p:pic>
        <p:nvPicPr>
          <p:cNvPr id="6" name="Picture 5">
            <a:extLst>
              <a:ext uri="{FF2B5EF4-FFF2-40B4-BE49-F238E27FC236}">
                <a16:creationId xmlns:a16="http://schemas.microsoft.com/office/drawing/2014/main" id="{B40EAF86-01E5-8FCC-7851-66861BD5F5A6}"/>
              </a:ext>
            </a:extLst>
          </p:cNvPr>
          <p:cNvPicPr>
            <a:picLocks noChangeAspect="1"/>
          </p:cNvPicPr>
          <p:nvPr/>
        </p:nvPicPr>
        <p:blipFill>
          <a:blip r:embed="rId4"/>
          <a:stretch>
            <a:fillRect/>
          </a:stretch>
        </p:blipFill>
        <p:spPr>
          <a:xfrm>
            <a:off x="78537" y="1049036"/>
            <a:ext cx="4333746" cy="20868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3253" y="-124932"/>
            <a:ext cx="4694400" cy="2554505"/>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dirty="0">
                <a:solidFill>
                  <a:schemeClr val="bg1"/>
                </a:solidFill>
                <a:latin typeface="+mn-lt"/>
                <a:ea typeface="Calibri"/>
                <a:cs typeface="Calibri"/>
                <a:sym typeface="Calibri"/>
              </a:rPr>
              <a:t>Example</a:t>
            </a:r>
          </a:p>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effectLst/>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latin typeface="+mn-lt"/>
              <a:ea typeface="Calibri"/>
              <a:cs typeface="Calibri"/>
              <a:sym typeface="Calibri"/>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692774" y="-85663"/>
            <a:ext cx="7500853" cy="5786712"/>
          </a:xfrm>
          <a:prstGeom prst="rect">
            <a:avLst/>
          </a:prstGeom>
          <a:solidFill>
            <a:schemeClr val="lt1"/>
          </a:solidFill>
          <a:ln>
            <a:noFill/>
          </a:ln>
        </p:spPr>
        <p:txBody>
          <a:bodyPr wrap="square" rtlCol="0">
            <a:spAutoFit/>
          </a:bodyPr>
          <a:lstStyle/>
          <a:p>
            <a:pPr marL="450850" defTabSz="782638"/>
            <a:endParaRPr lang="en-US" dirty="0">
              <a:solidFill>
                <a:schemeClr val="bg2">
                  <a:lumMod val="50000"/>
                </a:schemeClr>
              </a:solidFill>
              <a:latin typeface="+mn-lt"/>
            </a:endParaRPr>
          </a:p>
          <a:p>
            <a:pPr marL="225425" algn="ctr" defTabSz="782638"/>
            <a:endParaRPr lang="en-US" sz="2350" b="1" u="sng" dirty="0">
              <a:solidFill>
                <a:srgbClr val="3A87AE"/>
              </a:solidFill>
              <a:latin typeface="+mn-lt"/>
            </a:endParaRPr>
          </a:p>
          <a:p>
            <a:pPr marL="225425" algn="ctr" defTabSz="782638"/>
            <a:r>
              <a:rPr lang="en-US" sz="2350" b="1" u="sng" dirty="0">
                <a:solidFill>
                  <a:srgbClr val="3A87AE"/>
                </a:solidFill>
                <a:latin typeface="+mn-lt"/>
              </a:rPr>
              <a:t>Example</a:t>
            </a:r>
          </a:p>
          <a:p>
            <a:pPr marL="1428750" lvl="2" indent="-285750">
              <a:lnSpc>
                <a:spcPct val="100000"/>
              </a:lnSpc>
              <a:spcBef>
                <a:spcPts val="0"/>
              </a:spcBef>
              <a:buClrTx/>
              <a:buSzPct val="115000"/>
            </a:pPr>
            <a:endParaRPr lang="en-US" sz="1600" dirty="0">
              <a:solidFill>
                <a:schemeClr val="bg2">
                  <a:lumMod val="50000"/>
                </a:schemeClr>
              </a:solidFill>
              <a:latin typeface="+mn-lt"/>
            </a:endParaRPr>
          </a:p>
          <a:p>
            <a:pPr marL="457200" lvl="1">
              <a:lnSpc>
                <a:spcPct val="150000"/>
              </a:lnSpc>
              <a:spcBef>
                <a:spcPts val="0"/>
              </a:spcBef>
              <a:spcAft>
                <a:spcPts val="600"/>
              </a:spcAft>
              <a:buClrTx/>
              <a:buSzPct val="115000"/>
              <a:buNone/>
            </a:pPr>
            <a:endParaRPr lang="en-US" sz="1800" dirty="0">
              <a:solidFill>
                <a:srgbClr val="3A87AE"/>
              </a:solidFill>
              <a:latin typeface="+mn-lt"/>
            </a:endParaRPr>
          </a:p>
          <a:p>
            <a:pPr marL="457200" lvl="1">
              <a:lnSpc>
                <a:spcPct val="150000"/>
              </a:lnSpc>
              <a:spcBef>
                <a:spcPts val="0"/>
              </a:spcBef>
              <a:spcAft>
                <a:spcPts val="600"/>
              </a:spcAft>
              <a:buClrTx/>
              <a:buSzPct val="115000"/>
              <a:buNone/>
            </a:pPr>
            <a:r>
              <a:rPr lang="en-US" sz="1800" dirty="0">
                <a:solidFill>
                  <a:schemeClr val="bg2"/>
                </a:solidFill>
                <a:latin typeface="+mn-lt"/>
              </a:rPr>
              <a:t>Dr. Smith at TCU A has a project he wants to propose.  A cohort of 10 students doing research, lab work, and field testing to gain the experience needed to qualify for NASA internships.  This project aligns with TCU A’s strategic plan of building a STEM workforce.  Outcome: Students are chosen for paid internship positions at NASA.  This project results in highly skilled STEM professionals who take their skills and knowledge back to their communities and make a tangible impact.   </a:t>
            </a:r>
            <a:br>
              <a:rPr lang="en-US" sz="1800" dirty="0">
                <a:solidFill>
                  <a:srgbClr val="3A87AE"/>
                </a:solidFill>
                <a:latin typeface="+mn-lt"/>
              </a:rPr>
            </a:br>
            <a:br>
              <a:rPr lang="en-US" sz="800" dirty="0">
                <a:solidFill>
                  <a:srgbClr val="3A87AE"/>
                </a:solidFill>
                <a:latin typeface="+mn-lt"/>
              </a:rPr>
            </a:br>
            <a:br>
              <a:rPr lang="en-US" sz="800" dirty="0">
                <a:solidFill>
                  <a:srgbClr val="3A87AE"/>
                </a:solidFill>
                <a:latin typeface="+mn-lt"/>
              </a:rPr>
            </a:br>
            <a:endParaRPr lang="en-US" sz="1600" dirty="0">
              <a:solidFill>
                <a:srgbClr val="3A87AE"/>
              </a:solidFill>
              <a:latin typeface="+mn-lt"/>
            </a:endParaRPr>
          </a:p>
        </p:txBody>
      </p:sp>
      <p:pic>
        <p:nvPicPr>
          <p:cNvPr id="4" name="Picture 3">
            <a:extLst>
              <a:ext uri="{FF2B5EF4-FFF2-40B4-BE49-F238E27FC236}">
                <a16:creationId xmlns:a16="http://schemas.microsoft.com/office/drawing/2014/main" id="{E5A9791A-9D3C-78DF-3195-D1C51FE0D256}"/>
              </a:ext>
            </a:extLst>
          </p:cNvPr>
          <p:cNvPicPr>
            <a:picLocks noChangeAspect="1"/>
          </p:cNvPicPr>
          <p:nvPr/>
        </p:nvPicPr>
        <p:blipFill>
          <a:blip r:embed="rId3"/>
          <a:stretch>
            <a:fillRect/>
          </a:stretch>
        </p:blipFill>
        <p:spPr>
          <a:xfrm>
            <a:off x="576527" y="5869896"/>
            <a:ext cx="3176291" cy="890093"/>
          </a:xfrm>
          <a:prstGeom prst="rect">
            <a:avLst/>
          </a:prstGeom>
        </p:spPr>
      </p:pic>
      <p:pic>
        <p:nvPicPr>
          <p:cNvPr id="5" name="Picture 4">
            <a:extLst>
              <a:ext uri="{FF2B5EF4-FFF2-40B4-BE49-F238E27FC236}">
                <a16:creationId xmlns:a16="http://schemas.microsoft.com/office/drawing/2014/main" id="{ED170803-9288-C454-7DA3-EE22DC300105}"/>
              </a:ext>
            </a:extLst>
          </p:cNvPr>
          <p:cNvPicPr>
            <a:picLocks noChangeAspect="1"/>
          </p:cNvPicPr>
          <p:nvPr/>
        </p:nvPicPr>
        <p:blipFill>
          <a:blip r:embed="rId4"/>
          <a:stretch>
            <a:fillRect/>
          </a:stretch>
        </p:blipFill>
        <p:spPr>
          <a:xfrm>
            <a:off x="576527" y="2475395"/>
            <a:ext cx="3310415" cy="2810500"/>
          </a:xfrm>
          <a:prstGeom prst="rect">
            <a:avLst/>
          </a:prstGeom>
        </p:spPr>
      </p:pic>
    </p:spTree>
    <p:extLst>
      <p:ext uri="{BB962C8B-B14F-4D97-AF65-F5344CB8AC3E}">
        <p14:creationId xmlns:p14="http://schemas.microsoft.com/office/powerpoint/2010/main" val="277102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pic>
        <p:nvPicPr>
          <p:cNvPr id="14" name="Picture 13" descr="A screenshot of a document">
            <a:extLst>
              <a:ext uri="{FF2B5EF4-FFF2-40B4-BE49-F238E27FC236}">
                <a16:creationId xmlns:a16="http://schemas.microsoft.com/office/drawing/2014/main" id="{385DBDFB-8047-0F20-51CF-99557D1A76B8}"/>
              </a:ext>
            </a:extLst>
          </p:cNvPr>
          <p:cNvPicPr>
            <a:picLocks noChangeAspect="1"/>
          </p:cNvPicPr>
          <p:nvPr/>
        </p:nvPicPr>
        <p:blipFill>
          <a:blip r:embed="rId3"/>
          <a:stretch>
            <a:fillRect/>
          </a:stretch>
        </p:blipFill>
        <p:spPr>
          <a:xfrm>
            <a:off x="0" y="-73191"/>
            <a:ext cx="12192000" cy="6962490"/>
          </a:xfrm>
          <a:prstGeom prst="rect">
            <a:avLst/>
          </a:prstGeom>
          <a:scene3d>
            <a:camera prst="orthographicFront"/>
            <a:lightRig rig="threePt" dir="t"/>
          </a:scene3d>
          <a:sp3d>
            <a:bevelT w="165100" h="127000"/>
            <a:bevelB w="165100" h="127000"/>
          </a:sp3d>
        </p:spPr>
      </p:pic>
    </p:spTree>
    <p:extLst>
      <p:ext uri="{BB962C8B-B14F-4D97-AF65-F5344CB8AC3E}">
        <p14:creationId xmlns:p14="http://schemas.microsoft.com/office/powerpoint/2010/main" val="237609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pic>
        <p:nvPicPr>
          <p:cNvPr id="4" name="Picture 3" descr="A screenshot of a document">
            <a:extLst>
              <a:ext uri="{FF2B5EF4-FFF2-40B4-BE49-F238E27FC236}">
                <a16:creationId xmlns:a16="http://schemas.microsoft.com/office/drawing/2014/main" id="{E0DFBF87-1D0F-DD11-2AB0-2096A4068435}"/>
              </a:ext>
            </a:extLst>
          </p:cNvPr>
          <p:cNvPicPr>
            <a:picLocks noChangeAspect="1"/>
          </p:cNvPicPr>
          <p:nvPr/>
        </p:nvPicPr>
        <p:blipFill>
          <a:blip r:embed="rId3"/>
          <a:stretch>
            <a:fillRect/>
          </a:stretch>
        </p:blipFill>
        <p:spPr>
          <a:xfrm>
            <a:off x="0" y="-85663"/>
            <a:ext cx="12192000" cy="7019863"/>
          </a:xfrm>
          <a:prstGeom prst="rect">
            <a:avLst/>
          </a:prstGeom>
          <a:scene3d>
            <a:camera prst="orthographicFront"/>
            <a:lightRig rig="threePt" dir="t"/>
          </a:scene3d>
          <a:sp3d>
            <a:bevelT w="165100" h="127000"/>
            <a:bevelB w="165100" h="127000"/>
          </a:sp3d>
        </p:spPr>
      </p:pic>
    </p:spTree>
    <p:extLst>
      <p:ext uri="{BB962C8B-B14F-4D97-AF65-F5344CB8AC3E}">
        <p14:creationId xmlns:p14="http://schemas.microsoft.com/office/powerpoint/2010/main" val="278465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4667" y="-85663"/>
            <a:ext cx="4694400" cy="2554505"/>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dirty="0">
                <a:solidFill>
                  <a:schemeClr val="bg1"/>
                </a:solidFill>
                <a:latin typeface="+mn-lt"/>
                <a:ea typeface="Calibri"/>
                <a:cs typeface="Calibri"/>
                <a:sym typeface="Calibri"/>
              </a:rPr>
              <a:t>Budget</a:t>
            </a:r>
          </a:p>
          <a:p>
            <a:pPr marL="342900" marR="0" lvl="0" indent="-215900" algn="ctr" rtl="0">
              <a:lnSpc>
                <a:spcPct val="100000"/>
              </a:lnSpc>
              <a:spcBef>
                <a:spcPts val="0"/>
              </a:spcBef>
              <a:spcAft>
                <a:spcPts val="0"/>
              </a:spcAft>
              <a:buClr>
                <a:srgbClr val="000000"/>
              </a:buClr>
              <a:buSzPts val="2000"/>
              <a:buFont typeface="Courier New"/>
              <a:buNone/>
            </a:pPr>
            <a:r>
              <a:rPr lang="en-US" sz="4000" b="1" dirty="0">
                <a:solidFill>
                  <a:schemeClr val="bg1"/>
                </a:solidFill>
                <a:latin typeface="+mn-lt"/>
                <a:ea typeface="Calibri"/>
                <a:cs typeface="Calibri"/>
                <a:sym typeface="Calibri"/>
              </a:rPr>
              <a:t>Table</a:t>
            </a:r>
          </a:p>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effectLst/>
              <a:latin typeface="+mn-lt"/>
              <a:ea typeface="Calibri"/>
              <a:cs typeface="Calibri"/>
              <a:sym typeface="Calibri"/>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709067" y="-59628"/>
            <a:ext cx="7468266" cy="1692771"/>
          </a:xfrm>
          <a:prstGeom prst="rect">
            <a:avLst/>
          </a:prstGeom>
          <a:solidFill>
            <a:schemeClr val="lt1"/>
          </a:solidFill>
          <a:ln>
            <a:noFill/>
          </a:ln>
        </p:spPr>
        <p:txBody>
          <a:bodyPr wrap="square" rtlCol="0">
            <a:spAutoFit/>
          </a:bodyPr>
          <a:lstStyle/>
          <a:p>
            <a:pPr marL="450850" defTabSz="782638"/>
            <a:endParaRPr lang="en-US" dirty="0">
              <a:solidFill>
                <a:schemeClr val="bg2">
                  <a:lumMod val="50000"/>
                </a:schemeClr>
              </a:solidFill>
              <a:latin typeface="+mn-lt"/>
            </a:endParaRPr>
          </a:p>
          <a:p>
            <a:pPr marL="225425" algn="ctr" defTabSz="782638"/>
            <a:endParaRPr lang="en-US" sz="2400" b="1" u="sng" dirty="0">
              <a:solidFill>
                <a:srgbClr val="3A87AE"/>
              </a:solidFill>
              <a:latin typeface="+mn-lt"/>
            </a:endParaRPr>
          </a:p>
          <a:p>
            <a:pPr marL="225425" algn="ctr" defTabSz="782638"/>
            <a:r>
              <a:rPr lang="en-US" sz="2400" b="1" u="sng" dirty="0">
                <a:solidFill>
                  <a:srgbClr val="3A87AE"/>
                </a:solidFill>
                <a:latin typeface="+mn-lt"/>
              </a:rPr>
              <a:t>Direct vs Indirect Costs</a:t>
            </a:r>
          </a:p>
          <a:p>
            <a:pPr marL="225425" algn="ctr" defTabSz="782638"/>
            <a:endParaRPr lang="en-US" sz="2400" b="1" u="sng" dirty="0">
              <a:solidFill>
                <a:srgbClr val="3A87AE"/>
              </a:solidFill>
              <a:latin typeface="+mn-lt"/>
            </a:endParaRPr>
          </a:p>
          <a:p>
            <a:pPr algn="l"/>
            <a:endParaRPr lang="en-US" sz="1800" b="0" i="0" u="none" strike="noStrike" baseline="0" dirty="0">
              <a:solidFill>
                <a:srgbClr val="000000"/>
              </a:solidFill>
              <a:latin typeface="Calibri" panose="020F0502020204030204" pitchFamily="34" charset="0"/>
            </a:endParaRPr>
          </a:p>
        </p:txBody>
      </p:sp>
      <p:pic>
        <p:nvPicPr>
          <p:cNvPr id="4" name="Picture 3">
            <a:extLst>
              <a:ext uri="{FF2B5EF4-FFF2-40B4-BE49-F238E27FC236}">
                <a16:creationId xmlns:a16="http://schemas.microsoft.com/office/drawing/2014/main" id="{E80C1375-C034-BC67-590F-3BF0C0419458}"/>
              </a:ext>
            </a:extLst>
          </p:cNvPr>
          <p:cNvPicPr>
            <a:picLocks noChangeAspect="1"/>
          </p:cNvPicPr>
          <p:nvPr/>
        </p:nvPicPr>
        <p:blipFill>
          <a:blip r:embed="rId3"/>
          <a:stretch>
            <a:fillRect/>
          </a:stretch>
        </p:blipFill>
        <p:spPr>
          <a:xfrm>
            <a:off x="586593" y="5858449"/>
            <a:ext cx="3176291" cy="890093"/>
          </a:xfrm>
          <a:prstGeom prst="rect">
            <a:avLst/>
          </a:prstGeom>
        </p:spPr>
      </p:pic>
      <p:pic>
        <p:nvPicPr>
          <p:cNvPr id="5" name="Picture 4">
            <a:extLst>
              <a:ext uri="{FF2B5EF4-FFF2-40B4-BE49-F238E27FC236}">
                <a16:creationId xmlns:a16="http://schemas.microsoft.com/office/drawing/2014/main" id="{4D60517B-CCFF-7CCD-63A8-69E221935F15}"/>
              </a:ext>
            </a:extLst>
          </p:cNvPr>
          <p:cNvPicPr>
            <a:picLocks noChangeAspect="1"/>
          </p:cNvPicPr>
          <p:nvPr/>
        </p:nvPicPr>
        <p:blipFill>
          <a:blip r:embed="rId4"/>
          <a:stretch>
            <a:fillRect/>
          </a:stretch>
        </p:blipFill>
        <p:spPr>
          <a:xfrm>
            <a:off x="519530" y="2587295"/>
            <a:ext cx="3310415" cy="2810500"/>
          </a:xfrm>
          <a:prstGeom prst="rect">
            <a:avLst/>
          </a:prstGeom>
        </p:spPr>
      </p:pic>
      <p:sp>
        <p:nvSpPr>
          <p:cNvPr id="6" name="TextBox 5">
            <a:extLst>
              <a:ext uri="{FF2B5EF4-FFF2-40B4-BE49-F238E27FC236}">
                <a16:creationId xmlns:a16="http://schemas.microsoft.com/office/drawing/2014/main" id="{B6C784D6-716D-E927-BB4D-C356BA4632A8}"/>
              </a:ext>
            </a:extLst>
          </p:cNvPr>
          <p:cNvSpPr txBox="1"/>
          <p:nvPr/>
        </p:nvSpPr>
        <p:spPr>
          <a:xfrm>
            <a:off x="4709067" y="1111064"/>
            <a:ext cx="7482933" cy="5940088"/>
          </a:xfrm>
          <a:prstGeom prst="rect">
            <a:avLst/>
          </a:prstGeom>
          <a:noFill/>
        </p:spPr>
        <p:txBody>
          <a:bodyPr wrap="square" rtlCol="0">
            <a:spAutoFit/>
          </a:bodyPr>
          <a:lstStyle/>
          <a:p>
            <a:pPr algn="l"/>
            <a:r>
              <a:rPr lang="en-US" sz="2000" b="1" i="0" u="sng" dirty="0">
                <a:solidFill>
                  <a:srgbClr val="000C3F"/>
                </a:solidFill>
                <a:effectLst/>
                <a:highlight>
                  <a:srgbClr val="FFFFFF"/>
                </a:highlight>
                <a:latin typeface="+mn-lt"/>
              </a:rPr>
              <a:t>Direct costs</a:t>
            </a:r>
          </a:p>
          <a:p>
            <a:pPr algn="l"/>
            <a:r>
              <a:rPr lang="en-US" sz="2000" dirty="0">
                <a:solidFill>
                  <a:srgbClr val="374151"/>
                </a:solidFill>
                <a:highlight>
                  <a:srgbClr val="FFFFFF"/>
                </a:highlight>
                <a:latin typeface="+mn-lt"/>
              </a:rPr>
              <a:t>D</a:t>
            </a:r>
            <a:r>
              <a:rPr lang="en-US" sz="2000" b="0" i="0" dirty="0">
                <a:solidFill>
                  <a:srgbClr val="374151"/>
                </a:solidFill>
                <a:effectLst/>
                <a:highlight>
                  <a:srgbClr val="FFFFFF"/>
                </a:highlight>
                <a:latin typeface="+mn-lt"/>
              </a:rPr>
              <a:t>irect costs are costs that are directly related to the project.  Salaries, fringe benefits, materials and supplies, services, and travel are examples of direct costs.  </a:t>
            </a:r>
            <a:endParaRPr lang="en-US" sz="2000" dirty="0">
              <a:solidFill>
                <a:srgbClr val="374151"/>
              </a:solidFill>
              <a:highlight>
                <a:srgbClr val="FFFFFF"/>
              </a:highlight>
              <a:latin typeface="+mn-lt"/>
            </a:endParaRPr>
          </a:p>
          <a:p>
            <a:pPr algn="l"/>
            <a:endParaRPr lang="en-US" sz="2000" b="0" i="0" dirty="0">
              <a:solidFill>
                <a:srgbClr val="374151"/>
              </a:solidFill>
              <a:effectLst/>
              <a:highlight>
                <a:srgbClr val="FFFFFF"/>
              </a:highlight>
              <a:latin typeface="+mn-lt"/>
            </a:endParaRPr>
          </a:p>
          <a:p>
            <a:pPr algn="l"/>
            <a:r>
              <a:rPr lang="en-US" sz="2000" b="1" i="0" u="sng" dirty="0">
                <a:solidFill>
                  <a:srgbClr val="000C3F"/>
                </a:solidFill>
                <a:effectLst/>
                <a:highlight>
                  <a:srgbClr val="FFFFFF"/>
                </a:highlight>
                <a:latin typeface="+mn-lt"/>
              </a:rPr>
              <a:t>Indirect costs</a:t>
            </a:r>
          </a:p>
          <a:p>
            <a:pPr algn="l"/>
            <a:r>
              <a:rPr lang="en-US" sz="2000" b="0" i="0" dirty="0">
                <a:solidFill>
                  <a:srgbClr val="374151"/>
                </a:solidFill>
                <a:effectLst/>
                <a:highlight>
                  <a:srgbClr val="FFFFFF"/>
                </a:highlight>
                <a:latin typeface="+mn-lt"/>
              </a:rPr>
              <a:t>Indirect costs are costs that are not directly related to a specific cost, sometimes referred to as overhead (the cost of doing business) . Some examples of indirect costs include administration costs, utilities, building costs, etc.</a:t>
            </a:r>
          </a:p>
          <a:p>
            <a:pPr algn="l"/>
            <a:endParaRPr lang="en-US" sz="2000" dirty="0">
              <a:solidFill>
                <a:srgbClr val="374151"/>
              </a:solidFill>
              <a:highlight>
                <a:srgbClr val="FFFFFF"/>
              </a:highlight>
              <a:latin typeface="+mn-lt"/>
            </a:endParaRPr>
          </a:p>
          <a:p>
            <a:pPr algn="l"/>
            <a:r>
              <a:rPr lang="en-US" sz="2000" b="1" i="0" u="sng" dirty="0">
                <a:solidFill>
                  <a:srgbClr val="374151"/>
                </a:solidFill>
                <a:effectLst/>
                <a:highlight>
                  <a:srgbClr val="FFFFFF"/>
                </a:highlight>
                <a:latin typeface="+mn-lt"/>
              </a:rPr>
              <a:t>Two Kinds of Indirect Cost Rates</a:t>
            </a:r>
            <a:endParaRPr lang="en-US" sz="2000" dirty="0">
              <a:solidFill>
                <a:srgbClr val="374151"/>
              </a:solidFill>
              <a:highlight>
                <a:srgbClr val="FFFFFF"/>
              </a:highlight>
              <a:latin typeface="+mn-lt"/>
            </a:endParaRPr>
          </a:p>
          <a:p>
            <a:pPr algn="l"/>
            <a:r>
              <a:rPr lang="en-US" sz="2000" dirty="0">
                <a:solidFill>
                  <a:srgbClr val="374151"/>
                </a:solidFill>
                <a:highlight>
                  <a:srgbClr val="FFFFFF"/>
                </a:highlight>
                <a:latin typeface="+mn-lt"/>
              </a:rPr>
              <a:t>Modified Total Direct Cost (MTDC) rate (negotiated rate) – Salary and fringe benefits, materials and supplies, services, travel</a:t>
            </a:r>
            <a:r>
              <a:rPr lang="en-US" sz="2000" b="0" i="0" dirty="0">
                <a:solidFill>
                  <a:srgbClr val="374151"/>
                </a:solidFill>
                <a:effectLst/>
                <a:highlight>
                  <a:srgbClr val="FFFFFF"/>
                </a:highlight>
                <a:latin typeface="+mn-lt"/>
              </a:rPr>
              <a:t> </a:t>
            </a:r>
          </a:p>
          <a:p>
            <a:pPr algn="l"/>
            <a:endParaRPr lang="en-US" sz="2000" dirty="0">
              <a:solidFill>
                <a:srgbClr val="374151"/>
              </a:solidFill>
              <a:highlight>
                <a:srgbClr val="FFFFFF"/>
              </a:highlight>
              <a:latin typeface="+mn-lt"/>
            </a:endParaRPr>
          </a:p>
          <a:p>
            <a:r>
              <a:rPr lang="en-US" sz="2000" dirty="0">
                <a:solidFill>
                  <a:srgbClr val="374151"/>
                </a:solidFill>
                <a:highlight>
                  <a:srgbClr val="FFFFFF"/>
                </a:highlight>
                <a:latin typeface="+mn-lt"/>
              </a:rPr>
              <a:t>D</a:t>
            </a:r>
            <a:r>
              <a:rPr lang="en-US" sz="2000" b="0" i="0" dirty="0">
                <a:solidFill>
                  <a:srgbClr val="374151"/>
                </a:solidFill>
                <a:effectLst/>
                <a:highlight>
                  <a:srgbClr val="FFFFFF"/>
                </a:highlight>
                <a:latin typeface="+mn-lt"/>
              </a:rPr>
              <a:t>e </a:t>
            </a:r>
            <a:r>
              <a:rPr lang="en-US" sz="2000" dirty="0">
                <a:solidFill>
                  <a:srgbClr val="374151"/>
                </a:solidFill>
                <a:highlight>
                  <a:srgbClr val="FFFFFF"/>
                </a:highlight>
                <a:latin typeface="+mn-lt"/>
              </a:rPr>
              <a:t>M</a:t>
            </a:r>
            <a:r>
              <a:rPr lang="en-US" sz="2000" b="0" i="0" dirty="0">
                <a:solidFill>
                  <a:srgbClr val="374151"/>
                </a:solidFill>
                <a:effectLst/>
                <a:highlight>
                  <a:srgbClr val="FFFFFF"/>
                </a:highlight>
                <a:latin typeface="+mn-lt"/>
              </a:rPr>
              <a:t>ini</a:t>
            </a:r>
            <a:r>
              <a:rPr lang="en-US" sz="2000" dirty="0">
                <a:solidFill>
                  <a:srgbClr val="374151"/>
                </a:solidFill>
                <a:highlight>
                  <a:srgbClr val="FFFFFF"/>
                </a:highlight>
                <a:latin typeface="+mn-lt"/>
              </a:rPr>
              <a:t>mis indirect cost rate – 10% of MTDC</a:t>
            </a:r>
          </a:p>
          <a:p>
            <a:endParaRPr lang="en-US" sz="2000" dirty="0">
              <a:solidFill>
                <a:srgbClr val="374151"/>
              </a:solidFill>
              <a:highlight>
                <a:srgbClr val="FFFFFF"/>
              </a:highlight>
              <a:latin typeface="+mn-lt"/>
            </a:endParaRPr>
          </a:p>
          <a:p>
            <a:pPr algn="l"/>
            <a:endParaRPr lang="en-US" sz="2000" dirty="0"/>
          </a:p>
        </p:txBody>
      </p:sp>
    </p:spTree>
    <p:extLst>
      <p:ext uri="{BB962C8B-B14F-4D97-AF65-F5344CB8AC3E}">
        <p14:creationId xmlns:p14="http://schemas.microsoft.com/office/powerpoint/2010/main" val="190299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4667" y="-85663"/>
            <a:ext cx="4694400" cy="2554505"/>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dirty="0">
                <a:solidFill>
                  <a:schemeClr val="bg1"/>
                </a:solidFill>
                <a:latin typeface="+mn-lt"/>
                <a:ea typeface="Calibri"/>
                <a:cs typeface="Calibri"/>
                <a:sym typeface="Calibri"/>
              </a:rPr>
              <a:t>NASA Indirect Cost Guidelines</a:t>
            </a:r>
          </a:p>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effectLst/>
              <a:latin typeface="+mn-lt"/>
              <a:ea typeface="Calibri"/>
              <a:cs typeface="Calibri"/>
              <a:sym typeface="Calibri"/>
            </a:endParaRPr>
          </a:p>
        </p:txBody>
      </p:sp>
      <p:pic>
        <p:nvPicPr>
          <p:cNvPr id="4" name="Picture 3">
            <a:extLst>
              <a:ext uri="{FF2B5EF4-FFF2-40B4-BE49-F238E27FC236}">
                <a16:creationId xmlns:a16="http://schemas.microsoft.com/office/drawing/2014/main" id="{E80C1375-C034-BC67-590F-3BF0C0419458}"/>
              </a:ext>
            </a:extLst>
          </p:cNvPr>
          <p:cNvPicPr>
            <a:picLocks noChangeAspect="1"/>
          </p:cNvPicPr>
          <p:nvPr/>
        </p:nvPicPr>
        <p:blipFill>
          <a:blip r:embed="rId3"/>
          <a:stretch>
            <a:fillRect/>
          </a:stretch>
        </p:blipFill>
        <p:spPr>
          <a:xfrm>
            <a:off x="586593" y="5858449"/>
            <a:ext cx="3176291" cy="890093"/>
          </a:xfrm>
          <a:prstGeom prst="rect">
            <a:avLst/>
          </a:prstGeom>
        </p:spPr>
      </p:pic>
      <p:pic>
        <p:nvPicPr>
          <p:cNvPr id="5" name="Picture 4">
            <a:extLst>
              <a:ext uri="{FF2B5EF4-FFF2-40B4-BE49-F238E27FC236}">
                <a16:creationId xmlns:a16="http://schemas.microsoft.com/office/drawing/2014/main" id="{4D60517B-CCFF-7CCD-63A8-69E221935F15}"/>
              </a:ext>
            </a:extLst>
          </p:cNvPr>
          <p:cNvPicPr>
            <a:picLocks noChangeAspect="1"/>
          </p:cNvPicPr>
          <p:nvPr/>
        </p:nvPicPr>
        <p:blipFill>
          <a:blip r:embed="rId4"/>
          <a:stretch>
            <a:fillRect/>
          </a:stretch>
        </p:blipFill>
        <p:spPr>
          <a:xfrm>
            <a:off x="519530" y="2587295"/>
            <a:ext cx="3310415" cy="2810500"/>
          </a:xfrm>
          <a:prstGeom prst="rect">
            <a:avLst/>
          </a:prstGeom>
        </p:spPr>
      </p:pic>
      <p:sp>
        <p:nvSpPr>
          <p:cNvPr id="6" name="TextBox 5">
            <a:extLst>
              <a:ext uri="{FF2B5EF4-FFF2-40B4-BE49-F238E27FC236}">
                <a16:creationId xmlns:a16="http://schemas.microsoft.com/office/drawing/2014/main" id="{B6C784D6-716D-E927-BB4D-C356BA4632A8}"/>
              </a:ext>
            </a:extLst>
          </p:cNvPr>
          <p:cNvSpPr txBox="1"/>
          <p:nvPr/>
        </p:nvSpPr>
        <p:spPr>
          <a:xfrm>
            <a:off x="4709066" y="-85663"/>
            <a:ext cx="7482933" cy="6617196"/>
          </a:xfrm>
          <a:prstGeom prst="rect">
            <a:avLst/>
          </a:prstGeom>
          <a:solidFill>
            <a:schemeClr val="lt1"/>
          </a:solidFill>
        </p:spPr>
        <p:txBody>
          <a:bodyPr wrap="square" rtlCol="0">
            <a:spAutoFit/>
          </a:bodyPr>
          <a:lstStyle/>
          <a:p>
            <a:pPr marL="0" marR="0">
              <a:spcBef>
                <a:spcPts val="0"/>
              </a:spcBef>
              <a:spcAft>
                <a:spcPts val="0"/>
              </a:spcAft>
            </a:pPr>
            <a:endParaRPr lang="en-US" sz="1800" b="1" dirty="0">
              <a:solidFill>
                <a:srgbClr val="000000"/>
              </a:solidFill>
              <a:effectLst/>
              <a:latin typeface="+mn-lt"/>
              <a:ea typeface="Times New Roman" panose="02020603050405020304" pitchFamily="18" charset="0"/>
              <a:cs typeface="Aptos" panose="020B0004020202020204" pitchFamily="34" charset="0"/>
            </a:endParaRPr>
          </a:p>
          <a:p>
            <a:pPr marL="0" marR="0">
              <a:spcBef>
                <a:spcPts val="0"/>
              </a:spcBef>
              <a:spcAft>
                <a:spcPts val="0"/>
              </a:spcAft>
            </a:pPr>
            <a:r>
              <a:rPr lang="en-US" sz="1800" b="1" dirty="0">
                <a:solidFill>
                  <a:srgbClr val="000000"/>
                </a:solidFill>
                <a:effectLst/>
                <a:latin typeface="+mn-lt"/>
                <a:ea typeface="Times New Roman" panose="02020603050405020304" pitchFamily="18" charset="0"/>
                <a:cs typeface="Aptos" panose="020B0004020202020204" pitchFamily="34" charset="0"/>
              </a:rPr>
              <a:t>Indirect cost rates shall be calculated based on the proposing institution’s guidelines.</a:t>
            </a:r>
          </a:p>
          <a:p>
            <a:pPr marL="0" marR="0">
              <a:spcBef>
                <a:spcPts val="0"/>
              </a:spcBef>
              <a:spcAft>
                <a:spcPts val="0"/>
              </a:spcAft>
            </a:pPr>
            <a:endParaRPr lang="en-US" sz="1800" dirty="0">
              <a:effectLst/>
              <a:latin typeface="+mn-lt"/>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latin typeface="+mn-l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mn-lt"/>
                <a:ea typeface="Times New Roman" panose="02020603050405020304" pitchFamily="18" charset="0"/>
                <a:cs typeface="Aptos" panose="020B0004020202020204" pitchFamily="34" charset="0"/>
              </a:rPr>
              <a:t>“Indirect costs including the lead institution’s general and administrative (G&amp;A) </a:t>
            </a:r>
            <a:r>
              <a:rPr lang="en-US" sz="1800">
                <a:solidFill>
                  <a:srgbClr val="000000"/>
                </a:solidFill>
                <a:effectLst/>
                <a:latin typeface="+mn-lt"/>
                <a:ea typeface="Times New Roman" panose="02020603050405020304" pitchFamily="18" charset="0"/>
                <a:cs typeface="Aptos" panose="020B0004020202020204" pitchFamily="34" charset="0"/>
              </a:rPr>
              <a:t>expenses are </a:t>
            </a:r>
            <a:r>
              <a:rPr lang="en-US" sz="1800" dirty="0">
                <a:solidFill>
                  <a:srgbClr val="000000"/>
                </a:solidFill>
                <a:effectLst/>
                <a:latin typeface="+mn-lt"/>
                <a:ea typeface="Times New Roman" panose="02020603050405020304" pitchFamily="18" charset="0"/>
                <a:cs typeface="Aptos" panose="020B0004020202020204" pitchFamily="34" charset="0"/>
              </a:rPr>
              <a:t>permitted under this NOFO”. </a:t>
            </a:r>
          </a:p>
          <a:p>
            <a:pPr marL="0" marR="0">
              <a:spcBef>
                <a:spcPts val="0"/>
              </a:spcBef>
              <a:spcAft>
                <a:spcPts val="0"/>
              </a:spcAft>
            </a:pPr>
            <a:endParaRPr lang="en-US" sz="1800" dirty="0">
              <a:latin typeface="+mn-lt"/>
              <a:ea typeface="Times New Roman" panose="02020603050405020304" pitchFamily="18" charset="0"/>
              <a:cs typeface="Aptos" panose="020B0004020202020204" pitchFamily="34" charset="0"/>
            </a:endParaRPr>
          </a:p>
          <a:p>
            <a:pPr marL="0" marR="0">
              <a:spcBef>
                <a:spcPts val="0"/>
              </a:spcBef>
              <a:spcAft>
                <a:spcPts val="0"/>
              </a:spcAft>
            </a:pPr>
            <a:r>
              <a:rPr lang="en-US" sz="1800" dirty="0">
                <a:solidFill>
                  <a:srgbClr val="000000"/>
                </a:solidFill>
                <a:effectLst/>
                <a:latin typeface="+mn-lt"/>
                <a:ea typeface="Times New Roman" panose="02020603050405020304" pitchFamily="18" charset="0"/>
                <a:cs typeface="Aptos" panose="020B0004020202020204" pitchFamily="34" charset="0"/>
              </a:rPr>
              <a:t>Any indirect costs must comply with the “Indirect Costs” section of the *</a:t>
            </a:r>
            <a:r>
              <a:rPr lang="en-US" sz="1800" i="1" u="sng" dirty="0">
                <a:solidFill>
                  <a:srgbClr val="0070C0"/>
                </a:solidFill>
                <a:effectLst/>
                <a:latin typeface="+mn-lt"/>
                <a:ea typeface="Times New Roman" panose="02020603050405020304" pitchFamily="18" charset="0"/>
                <a:cs typeface="Aptos" panose="020B0004020202020204" pitchFamily="34" charset="0"/>
                <a:hlinkClick r:id="rId5"/>
              </a:rPr>
              <a:t>NASA Grant and Cooperative Agreement Manual (GCAM), currently section 5.14.2 </a:t>
            </a:r>
            <a:r>
              <a:rPr lang="en-US" sz="1800" dirty="0">
                <a:solidFill>
                  <a:srgbClr val="000000"/>
                </a:solidFill>
                <a:effectLst/>
                <a:latin typeface="+mn-lt"/>
                <a:ea typeface="Times New Roman" panose="02020603050405020304" pitchFamily="18" charset="0"/>
                <a:cs typeface="Aptos" panose="020B0004020202020204" pitchFamily="34" charset="0"/>
              </a:rPr>
              <a:t>and be consistent with the definition of “modified total direct costs” in </a:t>
            </a:r>
            <a:r>
              <a:rPr lang="en-US" sz="1800" b="1" dirty="0">
                <a:solidFill>
                  <a:schemeClr val="bg2"/>
                </a:solidFill>
                <a:effectLst/>
                <a:latin typeface="+mn-lt"/>
                <a:ea typeface="Times New Roman" panose="02020603050405020304" pitchFamily="18" charset="0"/>
                <a:cs typeface="Aptos" panose="020B0004020202020204" pitchFamily="34" charset="0"/>
              </a:rPr>
              <a:t>**</a:t>
            </a:r>
            <a:r>
              <a:rPr lang="en-US" sz="1800" dirty="0">
                <a:solidFill>
                  <a:srgbClr val="000000"/>
                </a:solidFill>
                <a:effectLst/>
                <a:latin typeface="+mn-lt"/>
                <a:ea typeface="Times New Roman" panose="02020603050405020304" pitchFamily="18" charset="0"/>
                <a:cs typeface="Aptos" panose="020B0004020202020204" pitchFamily="34" charset="0"/>
              </a:rPr>
              <a:t>2 CFR 200.1, Definitions. </a:t>
            </a:r>
          </a:p>
          <a:p>
            <a:pPr marL="0" marR="0">
              <a:spcBef>
                <a:spcPts val="0"/>
              </a:spcBef>
              <a:spcAft>
                <a:spcPts val="0"/>
              </a:spcAft>
            </a:pPr>
            <a:endParaRPr lang="en-US" sz="1800" dirty="0">
              <a:latin typeface="+mn-lt"/>
              <a:ea typeface="Times New Roman" panose="02020603050405020304" pitchFamily="18" charset="0"/>
              <a:cs typeface="Aptos" panose="020B0004020202020204" pitchFamily="34" charset="0"/>
            </a:endParaRPr>
          </a:p>
          <a:p>
            <a:pPr marL="0" marR="0">
              <a:spcBef>
                <a:spcPts val="0"/>
              </a:spcBef>
              <a:spcAft>
                <a:spcPts val="0"/>
              </a:spcAft>
            </a:pPr>
            <a:r>
              <a:rPr lang="en-US" sz="1800" dirty="0">
                <a:solidFill>
                  <a:srgbClr val="000000"/>
                </a:solidFill>
                <a:effectLst/>
                <a:latin typeface="+mn-lt"/>
                <a:ea typeface="Times New Roman" panose="02020603050405020304" pitchFamily="18" charset="0"/>
                <a:cs typeface="Aptos" panose="020B0004020202020204" pitchFamily="34" charset="0"/>
              </a:rPr>
              <a:t>The budget must clearly include information for the lead institution’s overhead/ G&amp;A expenses.</a:t>
            </a:r>
            <a:endParaRPr lang="en-US" sz="1800" dirty="0">
              <a:effectLst/>
              <a:latin typeface="+mn-lt"/>
              <a:ea typeface="Aptos" panose="020B0004020202020204" pitchFamily="34" charset="0"/>
              <a:cs typeface="Aptos" panose="020B0004020202020204" pitchFamily="34" charset="0"/>
            </a:endParaRPr>
          </a:p>
          <a:p>
            <a:pPr marL="0" marR="0">
              <a:spcBef>
                <a:spcPts val="0"/>
              </a:spcBef>
              <a:spcAft>
                <a:spcPts val="0"/>
              </a:spcAft>
            </a:pPr>
            <a:endParaRPr lang="en-US" sz="1800" dirty="0">
              <a:solidFill>
                <a:srgbClr val="000000"/>
              </a:solidFill>
              <a:effectLst/>
              <a:latin typeface="+mn-lt"/>
              <a:ea typeface="Times New Roman" panose="02020603050405020304" pitchFamily="18" charset="0"/>
              <a:cs typeface="Aptos" panose="020B0004020202020204" pitchFamily="34" charset="0"/>
            </a:endParaRPr>
          </a:p>
          <a:p>
            <a:pPr marL="0" marR="0">
              <a:spcBef>
                <a:spcPts val="0"/>
              </a:spcBef>
              <a:spcAft>
                <a:spcPts val="0"/>
              </a:spcAft>
            </a:pPr>
            <a:r>
              <a:rPr lang="en-US" sz="1800" dirty="0">
                <a:effectLst/>
                <a:latin typeface="+mn-lt"/>
                <a:ea typeface="Aptos" panose="020B0004020202020204" pitchFamily="34" charset="0"/>
                <a:cs typeface="Aptos" panose="020B0004020202020204" pitchFamily="34" charset="0"/>
              </a:rPr>
              <a:t>*</a:t>
            </a:r>
            <a:r>
              <a:rPr lang="en-US" sz="1600" i="1" dirty="0">
                <a:effectLst/>
                <a:latin typeface="+mn-lt"/>
                <a:ea typeface="Aptos" panose="020B0004020202020204" pitchFamily="34" charset="0"/>
                <a:cs typeface="Aptos" panose="020B0004020202020204" pitchFamily="34" charset="0"/>
              </a:rPr>
              <a:t>Link to Document</a:t>
            </a:r>
            <a:br>
              <a:rPr lang="en-US" sz="1600" dirty="0">
                <a:effectLst/>
                <a:latin typeface="+mn-lt"/>
                <a:ea typeface="Aptos" panose="020B0004020202020204" pitchFamily="34" charset="0"/>
                <a:cs typeface="Aptos" panose="020B0004020202020204" pitchFamily="34" charset="0"/>
              </a:rPr>
            </a:br>
            <a:endParaRPr lang="en-US" sz="1600" dirty="0">
              <a:effectLst/>
              <a:latin typeface="+mn-lt"/>
              <a:ea typeface="Aptos" panose="020B0004020202020204" pitchFamily="34" charset="0"/>
              <a:cs typeface="Aptos" panose="020B0004020202020204" pitchFamily="34" charset="0"/>
            </a:endParaRPr>
          </a:p>
          <a:p>
            <a:r>
              <a:rPr lang="en-US" sz="1600" dirty="0">
                <a:latin typeface="+mn-lt"/>
              </a:rPr>
              <a:t>**</a:t>
            </a:r>
            <a:r>
              <a:rPr lang="en-US" sz="1600" i="1" dirty="0">
                <a:latin typeface="+mn-lt"/>
              </a:rPr>
              <a:t>Modified Total Direct Cost (MTDC) means all direct salaries and wages, applicable fringe benefits, materials and supplies, services, travel, and up to the first $25,000 of each subaward (regardless of the period of performance of the subawards under the award).</a:t>
            </a:r>
            <a:endParaRPr lang="en-US" sz="1800" dirty="0">
              <a:latin typeface="+mn-lt"/>
            </a:endParaRPr>
          </a:p>
          <a:p>
            <a:endParaRPr lang="en-US" sz="1800" dirty="0">
              <a:latin typeface="+mn-lt"/>
            </a:endParaRPr>
          </a:p>
          <a:p>
            <a:pPr algn="l"/>
            <a:endParaRPr lang="en-US" sz="2000" dirty="0">
              <a:latin typeface="+mn-lt"/>
            </a:endParaRPr>
          </a:p>
        </p:txBody>
      </p:sp>
    </p:spTree>
    <p:extLst>
      <p:ext uri="{BB962C8B-B14F-4D97-AF65-F5344CB8AC3E}">
        <p14:creationId xmlns:p14="http://schemas.microsoft.com/office/powerpoint/2010/main" val="404511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627" y="-130542"/>
            <a:ext cx="4752126" cy="2215951"/>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dirty="0">
                <a:solidFill>
                  <a:schemeClr val="bg1"/>
                </a:solidFill>
                <a:latin typeface="+mn-lt"/>
                <a:ea typeface="Calibri"/>
                <a:cs typeface="Calibri"/>
                <a:sym typeface="Calibri"/>
              </a:rPr>
              <a:t>Checklist</a:t>
            </a:r>
            <a:endParaRPr lang="en-US" sz="4000" b="1" dirty="0">
              <a:solidFill>
                <a:schemeClr val="bg1"/>
              </a:solidFill>
              <a:effectLst/>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1800" dirty="0">
              <a:solidFill>
                <a:schemeClr val="bg1"/>
              </a:solidFill>
              <a:effectLst/>
              <a:latin typeface="+mn-lt"/>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750499" y="867333"/>
            <a:ext cx="7441501" cy="5570756"/>
          </a:xfrm>
          <a:prstGeom prst="rect">
            <a:avLst/>
          </a:prstGeom>
          <a:solidFill>
            <a:schemeClr val="lt1"/>
          </a:solidFill>
          <a:ln>
            <a:noFill/>
          </a:ln>
        </p:spPr>
        <p:txBody>
          <a:bodyPr wrap="square" rtlCol="0">
            <a:spAutoFit/>
          </a:bodyPr>
          <a:lstStyle/>
          <a:p>
            <a:pPr marL="225425" defTabSz="782638"/>
            <a:endParaRPr lang="en-US" sz="1600" b="1" u="sng" dirty="0">
              <a:solidFill>
                <a:srgbClr val="3A87AE"/>
              </a:solidFill>
              <a:latin typeface="+mn-lt"/>
            </a:endParaRPr>
          </a:p>
          <a:p>
            <a:endParaRPr lang="en-US" sz="1600" b="0" i="0" u="none" strike="noStrike" baseline="0" dirty="0">
              <a:solidFill>
                <a:srgbClr val="394B56"/>
              </a:solidFill>
              <a:latin typeface="+mn-lt"/>
            </a:endParaRPr>
          </a:p>
          <a:p>
            <a:pPr marL="285750" indent="-285750">
              <a:buBlip>
                <a:blip r:embed="rId3"/>
              </a:buBlip>
            </a:pPr>
            <a:endParaRPr lang="en-US" sz="1600" dirty="0">
              <a:solidFill>
                <a:srgbClr val="394B56"/>
              </a:solidFill>
              <a:latin typeface="+mn-lt"/>
            </a:endParaRPr>
          </a:p>
          <a:p>
            <a:pPr marL="285750" indent="-285750">
              <a:buBlip>
                <a:blip r:embed="rId3"/>
              </a:buBlip>
            </a:pPr>
            <a:r>
              <a:rPr lang="en-US" sz="1600" b="0" i="0" u="none" strike="noStrike" baseline="0" dirty="0">
                <a:solidFill>
                  <a:srgbClr val="394B56"/>
                </a:solidFill>
                <a:latin typeface="+mn-lt"/>
              </a:rPr>
              <a:t>Funding for the Principal Investigator’s (PI) salary must not exceed 15% of the proposer’s total budget. </a:t>
            </a:r>
            <a:r>
              <a:rPr lang="en-US" sz="2400" dirty="0">
                <a:solidFill>
                  <a:srgbClr val="FF0000"/>
                </a:solidFill>
                <a:latin typeface="+mn-lt"/>
                <a:sym typeface="Wingdings" panose="05000000000000000000" pitchFamily="2" charset="2"/>
              </a:rPr>
              <a:t> </a:t>
            </a:r>
            <a:r>
              <a:rPr lang="en-US" sz="1200" b="0" i="0" u="none" strike="noStrike" baseline="0" dirty="0">
                <a:solidFill>
                  <a:srgbClr val="FF0000"/>
                </a:solidFill>
                <a:latin typeface="+mn-lt"/>
              </a:rPr>
              <a:t>    PI: $3,000 (Budget: $67,260)</a:t>
            </a:r>
          </a:p>
          <a:p>
            <a:pPr marL="285750" indent="-285750">
              <a:buBlip>
                <a:blip r:embed="rId3"/>
              </a:buBlip>
            </a:pPr>
            <a:endParaRPr lang="en-US" sz="1600" dirty="0">
              <a:latin typeface="+mn-lt"/>
            </a:endParaRPr>
          </a:p>
          <a:p>
            <a:pPr marL="285750" indent="-285750">
              <a:buBlip>
                <a:blip r:embed="rId3"/>
              </a:buBlip>
            </a:pPr>
            <a:r>
              <a:rPr lang="en-US" sz="1600" b="0" i="0" u="none" strike="noStrike" baseline="0" dirty="0">
                <a:solidFill>
                  <a:srgbClr val="394B56"/>
                </a:solidFill>
                <a:latin typeface="+mn-lt"/>
              </a:rPr>
              <a:t>A maximum of 20 percent of the total budget may be used for infrastructure (equipment/laboratory facilities).      </a:t>
            </a:r>
            <a:r>
              <a:rPr lang="en-US" sz="1200" b="0" i="0" u="none" strike="noStrike" baseline="0" dirty="0">
                <a:solidFill>
                  <a:srgbClr val="FF0000"/>
                </a:solidFill>
                <a:latin typeface="+mn-lt"/>
              </a:rPr>
              <a:t> </a:t>
            </a:r>
            <a:r>
              <a:rPr lang="en-US" sz="1200" dirty="0">
                <a:solidFill>
                  <a:srgbClr val="FF0000"/>
                </a:solidFill>
                <a:latin typeface="+mn-lt"/>
              </a:rPr>
              <a:t>N/A</a:t>
            </a:r>
            <a:endParaRPr lang="en-US" sz="1600" b="0" i="0" u="none" strike="noStrike" baseline="0" dirty="0">
              <a:solidFill>
                <a:srgbClr val="FF0000"/>
              </a:solidFill>
              <a:latin typeface="+mn-lt"/>
            </a:endParaRPr>
          </a:p>
          <a:p>
            <a:pPr marL="285750" indent="-285750">
              <a:buBlip>
                <a:blip r:embed="rId3"/>
              </a:buBlip>
            </a:pPr>
            <a:endParaRPr lang="en-US" sz="1600" dirty="0">
              <a:latin typeface="+mn-lt"/>
            </a:endParaRPr>
          </a:p>
          <a:p>
            <a:pPr marL="285750" indent="-285750">
              <a:buBlip>
                <a:blip r:embed="rId3"/>
              </a:buBlip>
            </a:pPr>
            <a:r>
              <a:rPr lang="en-US" sz="1600" b="0" i="0" u="none" strike="noStrike" baseline="0" dirty="0">
                <a:solidFill>
                  <a:srgbClr val="394B56"/>
                </a:solidFill>
                <a:latin typeface="+mn-lt"/>
              </a:rPr>
              <a:t>A maximum of 15 percent of the total budget may be used for acquiring direct NASA services related to the conduct of research (i.e., cost for use of NASA unique facilities, etc.).       </a:t>
            </a:r>
            <a:r>
              <a:rPr lang="en-US" sz="1200" dirty="0">
                <a:solidFill>
                  <a:srgbClr val="FF0000"/>
                </a:solidFill>
                <a:latin typeface="+mn-lt"/>
              </a:rPr>
              <a:t>SME $10K</a:t>
            </a:r>
          </a:p>
          <a:p>
            <a:pPr marL="285750" indent="-285750">
              <a:buBlip>
                <a:blip r:embed="rId3"/>
              </a:buBlip>
            </a:pPr>
            <a:endParaRPr lang="en-US" sz="1600" b="0" i="0" u="none" strike="noStrike" baseline="0" dirty="0">
              <a:solidFill>
                <a:srgbClr val="394B56"/>
              </a:solidFill>
              <a:latin typeface="+mn-lt"/>
            </a:endParaRPr>
          </a:p>
          <a:p>
            <a:pPr marL="285750" indent="-285750">
              <a:buBlip>
                <a:blip r:embed="rId3"/>
              </a:buBlip>
            </a:pPr>
            <a:r>
              <a:rPr lang="en-US" sz="1600" b="0" i="0" u="none" strike="noStrike" baseline="0" dirty="0">
                <a:solidFill>
                  <a:srgbClr val="394B56"/>
                </a:solidFill>
                <a:latin typeface="+mn-lt"/>
              </a:rPr>
              <a:t>A maximum of five (5) percent of the total budget may be distributed to NASA Centers that are partnering with institutions. </a:t>
            </a:r>
            <a:r>
              <a:rPr lang="en-US" sz="1600" dirty="0">
                <a:solidFill>
                  <a:srgbClr val="394B56"/>
                </a:solidFill>
                <a:latin typeface="+mn-lt"/>
              </a:rPr>
              <a:t>These funds may not be used for NASA civil servant salaries or trave</a:t>
            </a:r>
            <a:r>
              <a:rPr lang="en-US" sz="1600" b="0" i="0" u="none" strike="noStrike" baseline="0" dirty="0">
                <a:solidFill>
                  <a:srgbClr val="000000"/>
                </a:solidFill>
                <a:latin typeface="+mn-lt"/>
              </a:rPr>
              <a:t>l.      </a:t>
            </a:r>
            <a:r>
              <a:rPr lang="en-US" sz="1200" dirty="0">
                <a:solidFill>
                  <a:srgbClr val="FF0000"/>
                </a:solidFill>
                <a:latin typeface="+mn-lt"/>
              </a:rPr>
              <a:t>N/A</a:t>
            </a:r>
          </a:p>
          <a:p>
            <a:endParaRPr lang="en-US" sz="1600" b="0" i="0" u="none" strike="noStrike" baseline="0" dirty="0">
              <a:solidFill>
                <a:srgbClr val="000000"/>
              </a:solidFill>
              <a:latin typeface="+mn-lt"/>
            </a:endParaRPr>
          </a:p>
          <a:p>
            <a:pPr marL="285750" indent="-285750">
              <a:buBlip>
                <a:blip r:embed="rId3"/>
              </a:buBlip>
            </a:pPr>
            <a:r>
              <a:rPr lang="en-US" sz="1600" dirty="0">
                <a:solidFill>
                  <a:schemeClr val="bg2"/>
                </a:solidFill>
                <a:latin typeface="+mn-lt"/>
              </a:rPr>
              <a:t>Address any vague items such as supplies.     </a:t>
            </a:r>
            <a:r>
              <a:rPr lang="en-US" sz="1200" dirty="0">
                <a:solidFill>
                  <a:srgbClr val="FF0000"/>
                </a:solidFill>
                <a:latin typeface="+mn-lt"/>
              </a:rPr>
              <a:t>  Included specific use/reason </a:t>
            </a:r>
          </a:p>
          <a:p>
            <a:endParaRPr lang="en-US" sz="1600" b="0" i="0" u="none" strike="noStrike" baseline="0" dirty="0">
              <a:solidFill>
                <a:srgbClr val="000000"/>
              </a:solidFill>
              <a:latin typeface="+mn-lt"/>
            </a:endParaRPr>
          </a:p>
          <a:p>
            <a:pPr marL="285750" indent="-285750">
              <a:buBlip>
                <a:blip r:embed="rId3"/>
              </a:buBlip>
            </a:pPr>
            <a:r>
              <a:rPr lang="en-US" sz="1600" b="0" i="0" u="none" strike="noStrike" baseline="0" dirty="0">
                <a:solidFill>
                  <a:srgbClr val="394B56"/>
                </a:solidFill>
                <a:latin typeface="+mn-lt"/>
              </a:rPr>
              <a:t>The lead TCU shall retain and utilize of 100 percent of the total budget. No subawards will be allowable under these grants.        </a:t>
            </a:r>
            <a:r>
              <a:rPr lang="en-US" sz="1200" b="0" i="0" u="none" strike="noStrike" baseline="0" dirty="0">
                <a:solidFill>
                  <a:srgbClr val="FF0000"/>
                </a:solidFill>
                <a:latin typeface="+mn-lt"/>
              </a:rPr>
              <a:t>N</a:t>
            </a:r>
            <a:r>
              <a:rPr lang="en-US" sz="1200" dirty="0">
                <a:solidFill>
                  <a:srgbClr val="FF0000"/>
                </a:solidFill>
                <a:latin typeface="+mn-lt"/>
              </a:rPr>
              <a:t>o Subawards</a:t>
            </a:r>
          </a:p>
          <a:p>
            <a:endParaRPr lang="en-US" sz="1200" dirty="0">
              <a:solidFill>
                <a:srgbClr val="FF0000"/>
              </a:solidFill>
              <a:latin typeface="+mn-lt"/>
            </a:endParaRPr>
          </a:p>
        </p:txBody>
      </p:sp>
      <p:pic>
        <p:nvPicPr>
          <p:cNvPr id="4" name="Picture 3">
            <a:extLst>
              <a:ext uri="{FF2B5EF4-FFF2-40B4-BE49-F238E27FC236}">
                <a16:creationId xmlns:a16="http://schemas.microsoft.com/office/drawing/2014/main" id="{7006DB05-1BC9-6C79-6D88-753F317A480D}"/>
              </a:ext>
            </a:extLst>
          </p:cNvPr>
          <p:cNvPicPr>
            <a:picLocks noChangeAspect="1"/>
          </p:cNvPicPr>
          <p:nvPr/>
        </p:nvPicPr>
        <p:blipFill>
          <a:blip r:embed="rId4"/>
          <a:stretch>
            <a:fillRect/>
          </a:stretch>
        </p:blipFill>
        <p:spPr>
          <a:xfrm>
            <a:off x="698789" y="5869896"/>
            <a:ext cx="3176291" cy="890093"/>
          </a:xfrm>
          <a:prstGeom prst="rect">
            <a:avLst/>
          </a:prstGeom>
        </p:spPr>
      </p:pic>
      <p:pic>
        <p:nvPicPr>
          <p:cNvPr id="5" name="Picture 4">
            <a:extLst>
              <a:ext uri="{FF2B5EF4-FFF2-40B4-BE49-F238E27FC236}">
                <a16:creationId xmlns:a16="http://schemas.microsoft.com/office/drawing/2014/main" id="{6AA0ADAB-CB21-8B75-0036-6487D07B6A12}"/>
              </a:ext>
            </a:extLst>
          </p:cNvPr>
          <p:cNvPicPr>
            <a:picLocks noChangeAspect="1"/>
          </p:cNvPicPr>
          <p:nvPr/>
        </p:nvPicPr>
        <p:blipFill>
          <a:blip r:embed="rId5"/>
          <a:stretch>
            <a:fillRect/>
          </a:stretch>
        </p:blipFill>
        <p:spPr>
          <a:xfrm>
            <a:off x="631726" y="2506517"/>
            <a:ext cx="3310415" cy="2810500"/>
          </a:xfrm>
          <a:prstGeom prst="rect">
            <a:avLst/>
          </a:prstGeom>
        </p:spPr>
      </p:pic>
      <p:pic>
        <p:nvPicPr>
          <p:cNvPr id="7" name="Picture 6">
            <a:extLst>
              <a:ext uri="{FF2B5EF4-FFF2-40B4-BE49-F238E27FC236}">
                <a16:creationId xmlns:a16="http://schemas.microsoft.com/office/drawing/2014/main" id="{244C3526-6187-E4A1-403F-CD085174F808}"/>
              </a:ext>
            </a:extLst>
          </p:cNvPr>
          <p:cNvPicPr>
            <a:picLocks noGrp="1" noRot="1" noChangeAspect="1" noMove="1" noResize="1" noEditPoints="1" noAdjustHandles="1" noChangeArrowheads="1" noChangeShapeType="1" noCrop="1"/>
          </p:cNvPicPr>
          <p:nvPr/>
        </p:nvPicPr>
        <p:blipFill>
          <a:blip r:embed="rId6"/>
          <a:stretch>
            <a:fillRect/>
          </a:stretch>
        </p:blipFill>
        <p:spPr>
          <a:xfrm>
            <a:off x="7856511" y="2585999"/>
            <a:ext cx="614738" cy="619777"/>
          </a:xfrm>
          <a:prstGeom prst="rect">
            <a:avLst/>
          </a:prstGeom>
        </p:spPr>
      </p:pic>
      <p:pic>
        <p:nvPicPr>
          <p:cNvPr id="8" name="Picture 7">
            <a:extLst>
              <a:ext uri="{FF2B5EF4-FFF2-40B4-BE49-F238E27FC236}">
                <a16:creationId xmlns:a16="http://schemas.microsoft.com/office/drawing/2014/main" id="{E4AF4EC5-CED2-2848-13B5-C9FFFB07CCCE}"/>
              </a:ext>
            </a:extLst>
          </p:cNvPr>
          <p:cNvPicPr>
            <a:picLocks noGrp="1" noRot="1" noChangeAspect="1" noMove="1" noResize="1" noEditPoints="1" noAdjustHandles="1" noChangeArrowheads="1" noChangeShapeType="1" noCrop="1"/>
          </p:cNvPicPr>
          <p:nvPr/>
        </p:nvPicPr>
        <p:blipFill>
          <a:blip r:embed="rId6"/>
          <a:stretch>
            <a:fillRect/>
          </a:stretch>
        </p:blipFill>
        <p:spPr>
          <a:xfrm>
            <a:off x="7410338" y="1815163"/>
            <a:ext cx="614738" cy="619778"/>
          </a:xfrm>
          <a:prstGeom prst="rect">
            <a:avLst/>
          </a:prstGeom>
        </p:spPr>
      </p:pic>
      <p:pic>
        <p:nvPicPr>
          <p:cNvPr id="9" name="Picture 8">
            <a:extLst>
              <a:ext uri="{FF2B5EF4-FFF2-40B4-BE49-F238E27FC236}">
                <a16:creationId xmlns:a16="http://schemas.microsoft.com/office/drawing/2014/main" id="{3E3DA3BA-F0C0-9792-E05D-E2E3BB8687F8}"/>
              </a:ext>
            </a:extLst>
          </p:cNvPr>
          <p:cNvPicPr>
            <a:picLocks noGrp="1" noRot="1" noChangeAspect="1" noMove="1" noResize="1" noEditPoints="1" noAdjustHandles="1" noChangeArrowheads="1" noChangeShapeType="1" noCrop="1"/>
          </p:cNvPicPr>
          <p:nvPr/>
        </p:nvPicPr>
        <p:blipFill>
          <a:blip r:embed="rId6"/>
          <a:stretch>
            <a:fillRect/>
          </a:stretch>
        </p:blipFill>
        <p:spPr>
          <a:xfrm>
            <a:off x="6945170" y="3560432"/>
            <a:ext cx="614739" cy="619778"/>
          </a:xfrm>
          <a:prstGeom prst="rect">
            <a:avLst/>
          </a:prstGeom>
        </p:spPr>
      </p:pic>
      <p:pic>
        <p:nvPicPr>
          <p:cNvPr id="10" name="Picture 9">
            <a:extLst>
              <a:ext uri="{FF2B5EF4-FFF2-40B4-BE49-F238E27FC236}">
                <a16:creationId xmlns:a16="http://schemas.microsoft.com/office/drawing/2014/main" id="{9B2A334D-97BF-ADA0-7838-9336E6CAC5AD}"/>
              </a:ext>
            </a:extLst>
          </p:cNvPr>
          <p:cNvPicPr>
            <a:picLocks noGrp="1" noRot="1" noChangeAspect="1" noMove="1" noResize="1" noEditPoints="1" noAdjustHandles="1" noChangeArrowheads="1" noChangeShapeType="1" noCrop="1"/>
          </p:cNvPicPr>
          <p:nvPr/>
        </p:nvPicPr>
        <p:blipFill>
          <a:blip r:embed="rId6"/>
          <a:stretch>
            <a:fillRect/>
          </a:stretch>
        </p:blipFill>
        <p:spPr>
          <a:xfrm>
            <a:off x="8221530" y="4512044"/>
            <a:ext cx="614738" cy="619777"/>
          </a:xfrm>
          <a:prstGeom prst="rect">
            <a:avLst/>
          </a:prstGeom>
        </p:spPr>
      </p:pic>
      <p:pic>
        <p:nvPicPr>
          <p:cNvPr id="11" name="Picture 10">
            <a:extLst>
              <a:ext uri="{FF2B5EF4-FFF2-40B4-BE49-F238E27FC236}">
                <a16:creationId xmlns:a16="http://schemas.microsoft.com/office/drawing/2014/main" id="{63E70FF5-4369-2678-5503-B90ACCA837E0}"/>
              </a:ext>
            </a:extLst>
          </p:cNvPr>
          <p:cNvPicPr>
            <a:picLocks noGrp="1" noRot="1" noChangeAspect="1" noMove="1" noResize="1" noEditPoints="1" noAdjustHandles="1" noChangeArrowheads="1" noChangeShapeType="1" noCrop="1"/>
          </p:cNvPicPr>
          <p:nvPr/>
        </p:nvPicPr>
        <p:blipFill>
          <a:blip r:embed="rId6"/>
          <a:stretch>
            <a:fillRect/>
          </a:stretch>
        </p:blipFill>
        <p:spPr>
          <a:xfrm>
            <a:off x="8892367" y="5008195"/>
            <a:ext cx="612621" cy="617643"/>
          </a:xfrm>
          <a:prstGeom prst="rect">
            <a:avLst/>
          </a:prstGeom>
        </p:spPr>
      </p:pic>
      <p:pic>
        <p:nvPicPr>
          <p:cNvPr id="12" name="Picture 11">
            <a:extLst>
              <a:ext uri="{FF2B5EF4-FFF2-40B4-BE49-F238E27FC236}">
                <a16:creationId xmlns:a16="http://schemas.microsoft.com/office/drawing/2014/main" id="{F210BF97-5D32-B96E-D994-918EDBA65E9C}"/>
              </a:ext>
            </a:extLst>
          </p:cNvPr>
          <p:cNvPicPr>
            <a:picLocks noGrp="1" noRot="1" noChangeAspect="1" noMove="1" noResize="1" noEditPoints="1" noAdjustHandles="1" noChangeArrowheads="1" noChangeShapeType="1" noCrop="1"/>
          </p:cNvPicPr>
          <p:nvPr/>
        </p:nvPicPr>
        <p:blipFill>
          <a:blip r:embed="rId7"/>
          <a:stretch>
            <a:fillRect/>
          </a:stretch>
        </p:blipFill>
        <p:spPr>
          <a:xfrm>
            <a:off x="9336199" y="5749388"/>
            <a:ext cx="612621" cy="612621"/>
          </a:xfrm>
          <a:prstGeom prst="rect">
            <a:avLst/>
          </a:prstGeom>
        </p:spPr>
      </p:pic>
      <p:sp>
        <p:nvSpPr>
          <p:cNvPr id="15" name="TextBox 14">
            <a:extLst>
              <a:ext uri="{FF2B5EF4-FFF2-40B4-BE49-F238E27FC236}">
                <a16:creationId xmlns:a16="http://schemas.microsoft.com/office/drawing/2014/main" id="{AD528278-339A-625B-8684-DFA57FFFA815}"/>
              </a:ext>
            </a:extLst>
          </p:cNvPr>
          <p:cNvSpPr txBox="1"/>
          <p:nvPr/>
        </p:nvSpPr>
        <p:spPr>
          <a:xfrm>
            <a:off x="4750499" y="-93714"/>
            <a:ext cx="7441501" cy="1200329"/>
          </a:xfrm>
          <a:prstGeom prst="rect">
            <a:avLst/>
          </a:prstGeom>
          <a:solidFill>
            <a:srgbClr val="3A87AE"/>
          </a:solidFill>
          <a:scene3d>
            <a:camera prst="orthographicFront"/>
            <a:lightRig rig="threePt" dir="t"/>
          </a:scene3d>
          <a:sp3d>
            <a:bevelT w="133350"/>
            <a:bevelB w="133350"/>
          </a:sp3d>
        </p:spPr>
        <p:txBody>
          <a:bodyPr wrap="square" rtlCol="0">
            <a:spAutoFit/>
          </a:bodyPr>
          <a:lstStyle/>
          <a:p>
            <a:pPr algn="ctr"/>
            <a:r>
              <a:rPr lang="en-US" sz="2400" b="1" dirty="0">
                <a:solidFill>
                  <a:schemeClr val="bg1"/>
                </a:solidFill>
                <a:latin typeface="+mn-lt"/>
              </a:rPr>
              <a:t>CHECKLIST</a:t>
            </a:r>
          </a:p>
          <a:p>
            <a:r>
              <a:rPr lang="en-US" sz="2400" b="1" dirty="0">
                <a:solidFill>
                  <a:schemeClr val="bg1"/>
                </a:solidFill>
                <a:latin typeface="+mn-lt"/>
              </a:rPr>
              <a:t>BUDGET REQUIREMENTS AND RESTRICTIONS</a:t>
            </a:r>
          </a:p>
          <a:p>
            <a:endParaRPr lang="en-US" sz="2400" b="1" dirty="0">
              <a:solidFill>
                <a:schemeClr val="bg1"/>
              </a:solidFill>
              <a:latin typeface="+mn-lt"/>
            </a:endParaRPr>
          </a:p>
        </p:txBody>
      </p:sp>
    </p:spTree>
    <p:extLst>
      <p:ext uri="{BB962C8B-B14F-4D97-AF65-F5344CB8AC3E}">
        <p14:creationId xmlns:p14="http://schemas.microsoft.com/office/powerpoint/2010/main" val="141962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7333" y="-90999"/>
            <a:ext cx="12191999" cy="1815841"/>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2400" b="1"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2400" b="1" dirty="0">
                <a:solidFill>
                  <a:schemeClr val="bg1"/>
                </a:solidFill>
                <a:latin typeface="+mn-lt"/>
                <a:ea typeface="Calibri"/>
                <a:cs typeface="Calibri"/>
                <a:sym typeface="Calibri"/>
              </a:rPr>
              <a:t>TCU Building Bridges</a:t>
            </a:r>
            <a:br>
              <a:rPr lang="en-US" sz="2400" b="1" dirty="0">
                <a:solidFill>
                  <a:schemeClr val="bg1"/>
                </a:solidFill>
                <a:latin typeface="+mn-lt"/>
                <a:ea typeface="Calibri"/>
                <a:cs typeface="Calibri"/>
                <a:sym typeface="Calibri"/>
              </a:rPr>
            </a:br>
            <a:r>
              <a:rPr lang="en-US" sz="2400" b="1" dirty="0">
                <a:solidFill>
                  <a:schemeClr val="bg1"/>
                </a:solidFill>
                <a:latin typeface="+mn-lt"/>
                <a:ea typeface="Calibri"/>
                <a:cs typeface="Calibri"/>
                <a:sym typeface="Calibri"/>
              </a:rPr>
              <a:t>Scoring Rubric</a:t>
            </a:r>
          </a:p>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effectLst/>
              <a:latin typeface="+mn-lt"/>
              <a:ea typeface="Calibri"/>
              <a:cs typeface="Calibri"/>
              <a:sym typeface="Calibri"/>
            </a:endParaRPr>
          </a:p>
        </p:txBody>
      </p:sp>
      <p:pic>
        <p:nvPicPr>
          <p:cNvPr id="15" name="Picture 14" descr="A blue and white chart with white text">
            <a:extLst>
              <a:ext uri="{FF2B5EF4-FFF2-40B4-BE49-F238E27FC236}">
                <a16:creationId xmlns:a16="http://schemas.microsoft.com/office/drawing/2014/main" id="{77F8612A-DF7E-A10B-407A-3C171755FC05}"/>
              </a:ext>
            </a:extLst>
          </p:cNvPr>
          <p:cNvPicPr>
            <a:picLocks noChangeAspect="1"/>
          </p:cNvPicPr>
          <p:nvPr/>
        </p:nvPicPr>
        <p:blipFill>
          <a:blip r:embed="rId3"/>
          <a:stretch>
            <a:fillRect/>
          </a:stretch>
        </p:blipFill>
        <p:spPr>
          <a:xfrm>
            <a:off x="12478" y="1724842"/>
            <a:ext cx="12192000" cy="5133158"/>
          </a:xfrm>
          <a:prstGeom prst="rect">
            <a:avLst/>
          </a:prstGeom>
          <a:scene3d>
            <a:camera prst="orthographicFront"/>
            <a:lightRig rig="threePt" dir="t"/>
          </a:scene3d>
          <a:sp3d>
            <a:bevelT w="165100"/>
            <a:bevelB w="165100"/>
          </a:sp3d>
        </p:spPr>
      </p:pic>
      <p:pic>
        <p:nvPicPr>
          <p:cNvPr id="16" name="Picture 15">
            <a:extLst>
              <a:ext uri="{FF2B5EF4-FFF2-40B4-BE49-F238E27FC236}">
                <a16:creationId xmlns:a16="http://schemas.microsoft.com/office/drawing/2014/main" id="{583AFA00-F50E-F113-8B24-7A98EE120AB8}"/>
              </a:ext>
            </a:extLst>
          </p:cNvPr>
          <p:cNvPicPr>
            <a:picLocks noChangeAspect="1"/>
          </p:cNvPicPr>
          <p:nvPr/>
        </p:nvPicPr>
        <p:blipFill>
          <a:blip r:embed="rId4"/>
          <a:stretch>
            <a:fillRect/>
          </a:stretch>
        </p:blipFill>
        <p:spPr>
          <a:xfrm>
            <a:off x="97057" y="1724842"/>
            <a:ext cx="1720985" cy="485212"/>
          </a:xfrm>
          <a:prstGeom prst="rect">
            <a:avLst/>
          </a:prstGeom>
        </p:spPr>
      </p:pic>
    </p:spTree>
    <p:extLst>
      <p:ext uri="{BB962C8B-B14F-4D97-AF65-F5344CB8AC3E}">
        <p14:creationId xmlns:p14="http://schemas.microsoft.com/office/powerpoint/2010/main" val="221087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B1027-E3D2-F719-D62B-BC8889050E4F}"/>
              </a:ext>
            </a:extLst>
          </p:cNvPr>
          <p:cNvSpPr>
            <a:spLocks noGrp="1"/>
          </p:cNvSpPr>
          <p:nvPr>
            <p:ph type="ctrTitle"/>
          </p:nvPr>
        </p:nvSpPr>
        <p:spPr>
          <a:xfrm>
            <a:off x="1463040" y="1122363"/>
            <a:ext cx="9144000" cy="2387600"/>
          </a:xfrm>
          <a:solidFill>
            <a:srgbClr val="3A87AE"/>
          </a:solidFill>
          <a:scene3d>
            <a:camera prst="orthographicFront"/>
            <a:lightRig rig="threePt" dir="t"/>
          </a:scene3d>
          <a:sp3d>
            <a:bevelT w="133350"/>
            <a:bevelB w="133350"/>
          </a:sp3d>
        </p:spPr>
        <p:txBody>
          <a:bodyPr anchor="ctr" anchorCtr="1"/>
          <a:lstStyle/>
          <a:p>
            <a:r>
              <a:rPr lang="en-US" b="1" dirty="0">
                <a:solidFill>
                  <a:schemeClr val="bg1"/>
                </a:solidFill>
                <a:latin typeface="+mn-lt"/>
              </a:rPr>
              <a:t>REVIEW</a:t>
            </a:r>
          </a:p>
        </p:txBody>
      </p:sp>
      <p:sp>
        <p:nvSpPr>
          <p:cNvPr id="5" name="Slide Number Placeholder 4">
            <a:extLst>
              <a:ext uri="{FF2B5EF4-FFF2-40B4-BE49-F238E27FC236}">
                <a16:creationId xmlns:a16="http://schemas.microsoft.com/office/drawing/2014/main" id="{197DEB8C-FE67-D0E5-09A1-339253C7C788}"/>
              </a:ext>
            </a:extLst>
          </p:cNvPr>
          <p:cNvSpPr>
            <a:spLocks noGrp="1"/>
          </p:cNvSpPr>
          <p:nvPr>
            <p:ph type="sldNum" idx="12"/>
          </p:nvPr>
        </p:nvSpPr>
        <p:spPr/>
        <p:txBody>
          <a:bodyPr/>
          <a:lstStyle/>
          <a:p>
            <a:fld id="{00000000-1234-1234-1234-123412341234}" type="slidenum">
              <a:rPr lang="en-US" smtClean="0"/>
              <a:pPr/>
              <a:t>18</a:t>
            </a:fld>
            <a:endParaRPr lang="en-US" dirty="0"/>
          </a:p>
        </p:txBody>
      </p:sp>
      <p:pic>
        <p:nvPicPr>
          <p:cNvPr id="6" name="Picture 5">
            <a:extLst>
              <a:ext uri="{FF2B5EF4-FFF2-40B4-BE49-F238E27FC236}">
                <a16:creationId xmlns:a16="http://schemas.microsoft.com/office/drawing/2014/main" id="{F235CA33-CCEE-2755-B797-C397E4CF75FB}"/>
              </a:ext>
            </a:extLst>
          </p:cNvPr>
          <p:cNvPicPr>
            <a:picLocks noChangeAspect="1"/>
          </p:cNvPicPr>
          <p:nvPr/>
        </p:nvPicPr>
        <p:blipFill>
          <a:blip r:embed="rId2"/>
          <a:stretch>
            <a:fillRect/>
          </a:stretch>
        </p:blipFill>
        <p:spPr>
          <a:xfrm>
            <a:off x="538121" y="5575994"/>
            <a:ext cx="2767824" cy="780356"/>
          </a:xfrm>
          <a:prstGeom prst="rect">
            <a:avLst/>
          </a:prstGeom>
        </p:spPr>
      </p:pic>
    </p:spTree>
    <p:extLst>
      <p:ext uri="{BB962C8B-B14F-4D97-AF65-F5344CB8AC3E}">
        <p14:creationId xmlns:p14="http://schemas.microsoft.com/office/powerpoint/2010/main" val="31923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5960" y="-4509"/>
            <a:ext cx="4703925" cy="68670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3564" y="-85663"/>
            <a:ext cx="4697965" cy="2800726"/>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endParaRPr lang="en-US" sz="4000" b="1" i="0" u="none" strike="noStrike"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dirty="0">
                <a:solidFill>
                  <a:schemeClr val="bg1"/>
                </a:solidFill>
                <a:latin typeface="+mn-lt"/>
                <a:ea typeface="Calibri"/>
                <a:cs typeface="Calibri"/>
                <a:sym typeface="Calibri"/>
              </a:rPr>
              <a:t>Review</a:t>
            </a:r>
          </a:p>
          <a:p>
            <a:pPr marL="342900" marR="0" lvl="0" indent="-215900" algn="ctr" rtl="0">
              <a:lnSpc>
                <a:spcPct val="100000"/>
              </a:lnSpc>
              <a:spcBef>
                <a:spcPts val="0"/>
              </a:spcBef>
              <a:spcAft>
                <a:spcPts val="0"/>
              </a:spcAft>
              <a:buClr>
                <a:srgbClr val="000000"/>
              </a:buClr>
              <a:buSzPts val="2000"/>
              <a:buFont typeface="Courier New"/>
              <a:buNone/>
            </a:pPr>
            <a:endParaRPr lang="en-US" sz="4000" b="1" i="0" u="none" strike="noStrike"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2400" b="1" dirty="0">
              <a:solidFill>
                <a:schemeClr val="bg1"/>
              </a:solidFill>
              <a:latin typeface="+mn-lt"/>
              <a:ea typeface="Calibri"/>
              <a:cs typeface="Calibri"/>
              <a:sym typeface="Calibri"/>
            </a:endParaRPr>
          </a:p>
          <a:p>
            <a:pPr marL="0" marR="0" algn="ctr">
              <a:lnSpc>
                <a:spcPct val="150000"/>
              </a:lnSpc>
              <a:spcBef>
                <a:spcPts val="0"/>
              </a:spcBef>
              <a:spcAft>
                <a:spcPts val="600"/>
              </a:spcAft>
            </a:pPr>
            <a:endParaRPr lang="en-US" sz="1800" dirty="0">
              <a:solidFill>
                <a:schemeClr val="bg1"/>
              </a:solidFill>
              <a:effectLst/>
              <a:latin typeface="+mn-lt"/>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A74064E0-0921-2013-E112-E6B9142417B9}"/>
              </a:ext>
            </a:extLst>
          </p:cNvPr>
          <p:cNvSpPr>
            <a:spLocks noGrp="1"/>
          </p:cNvSpPr>
          <p:nvPr>
            <p:ph type="body" idx="1"/>
          </p:nvPr>
        </p:nvSpPr>
        <p:spPr>
          <a:xfrm>
            <a:off x="4744419" y="361950"/>
            <a:ext cx="7447581" cy="5886450"/>
          </a:xfrm>
          <a:solidFill>
            <a:schemeClr val="bg1"/>
          </a:solidFill>
        </p:spPr>
        <p:txBody>
          <a:bodyPr/>
          <a:lstStyle/>
          <a:p>
            <a:pPr marL="228600" indent="0" algn="ctr">
              <a:lnSpc>
                <a:spcPct val="150000"/>
              </a:lnSpc>
              <a:spcBef>
                <a:spcPts val="0"/>
              </a:spcBef>
              <a:buClr>
                <a:srgbClr val="3A87AE"/>
              </a:buClr>
            </a:pPr>
            <a:r>
              <a:rPr lang="en-US" b="1" u="sng" dirty="0">
                <a:solidFill>
                  <a:srgbClr val="3A87AE"/>
                </a:solidFill>
                <a:latin typeface="+mn-lt"/>
              </a:rPr>
              <a:t>Project Goals</a:t>
            </a:r>
          </a:p>
          <a:p>
            <a:pPr marL="228600" indent="0">
              <a:lnSpc>
                <a:spcPct val="150000"/>
              </a:lnSpc>
              <a:spcBef>
                <a:spcPts val="0"/>
              </a:spcBef>
              <a:buClr>
                <a:srgbClr val="3A87AE"/>
              </a:buClr>
            </a:pPr>
            <a:r>
              <a:rPr lang="en-US" dirty="0">
                <a:solidFill>
                  <a:schemeClr val="tx1">
                    <a:lumMod val="50000"/>
                  </a:schemeClr>
                </a:solidFill>
                <a:latin typeface="+mn-lt"/>
              </a:rPr>
              <a:t>Project must meet at least two of the three programmatic goals</a:t>
            </a:r>
            <a:endParaRPr lang="en-US" sz="1800" b="0" i="0" u="none" strike="noStrike" baseline="0" dirty="0">
              <a:solidFill>
                <a:srgbClr val="000000"/>
              </a:solidFill>
              <a:latin typeface="+mn-lt"/>
            </a:endParaRPr>
          </a:p>
          <a:p>
            <a:pPr>
              <a:lnSpc>
                <a:spcPct val="100000"/>
              </a:lnSpc>
            </a:pPr>
            <a:r>
              <a:rPr lang="en-US" sz="1600" b="0" i="0" u="none" strike="noStrike" baseline="0" dirty="0">
                <a:solidFill>
                  <a:srgbClr val="394B56"/>
                </a:solidFill>
                <a:latin typeface="+mn-lt"/>
              </a:rPr>
              <a:t>1.	</a:t>
            </a:r>
            <a:r>
              <a:rPr lang="en-US" sz="1400" b="0" i="0" u="none" strike="noStrike" baseline="0" dirty="0">
                <a:solidFill>
                  <a:srgbClr val="394B56"/>
                </a:solidFill>
                <a:latin typeface="+mn-lt"/>
              </a:rPr>
              <a:t>Increase the number of Tribal College students engaging in STEM research and education activities. (Examples: internships, externships, Experiential Learning Opportunities (ELOs), Research Experiences for Undergraduates (REUs)) </a:t>
            </a:r>
            <a:endParaRPr lang="en-US" sz="1400" b="0" i="0" u="none" strike="noStrike" baseline="0" dirty="0">
              <a:solidFill>
                <a:srgbClr val="000000"/>
              </a:solidFill>
              <a:latin typeface="+mn-lt"/>
            </a:endParaRPr>
          </a:p>
          <a:p>
            <a:pPr>
              <a:lnSpc>
                <a:spcPct val="100000"/>
              </a:lnSpc>
            </a:pPr>
            <a:r>
              <a:rPr lang="en-US" sz="1400" b="0" i="0" u="none" strike="noStrike" baseline="0" dirty="0">
                <a:solidFill>
                  <a:srgbClr val="394B56"/>
                </a:solidFill>
                <a:latin typeface="+mn-lt"/>
              </a:rPr>
              <a:t>2. Increase the enrollment of Tribal College students in STEM degree programs and pursuing STEM career pathways. </a:t>
            </a:r>
            <a:endParaRPr lang="en-US" sz="1400" b="0" i="0" u="none" strike="noStrike" baseline="0" dirty="0">
              <a:solidFill>
                <a:srgbClr val="000000"/>
              </a:solidFill>
              <a:latin typeface="+mn-lt"/>
            </a:endParaRPr>
          </a:p>
          <a:p>
            <a:pPr>
              <a:lnSpc>
                <a:spcPct val="100000"/>
              </a:lnSpc>
            </a:pPr>
            <a:r>
              <a:rPr lang="en-US" sz="1400" b="0" i="0" u="none" strike="noStrike" baseline="0" dirty="0">
                <a:solidFill>
                  <a:srgbClr val="394B56"/>
                </a:solidFill>
                <a:latin typeface="+mn-lt"/>
              </a:rPr>
              <a:t>3. Strengthen the capacity of the Tribal College to deliver STEM courses, degrees and curriculum</a:t>
            </a:r>
            <a:r>
              <a:rPr lang="en-US" sz="1600" b="0" i="0" u="none" strike="noStrike" baseline="0" dirty="0">
                <a:solidFill>
                  <a:srgbClr val="394B56"/>
                </a:solidFill>
                <a:latin typeface="+mn-lt"/>
              </a:rPr>
              <a:t>. </a:t>
            </a:r>
            <a:endParaRPr lang="en-US" sz="1800" dirty="0">
              <a:solidFill>
                <a:schemeClr val="tx1">
                  <a:lumMod val="50000"/>
                </a:schemeClr>
              </a:solidFill>
              <a:latin typeface="+mn-lt"/>
            </a:endParaRPr>
          </a:p>
          <a:p>
            <a:pPr marL="228600" indent="0" algn="ctr">
              <a:lnSpc>
                <a:spcPct val="150000"/>
              </a:lnSpc>
              <a:spcBef>
                <a:spcPts val="0"/>
              </a:spcBef>
              <a:buClr>
                <a:srgbClr val="3A87AE"/>
              </a:buClr>
            </a:pPr>
            <a:r>
              <a:rPr lang="en-US" sz="1400" b="1" u="sng" dirty="0">
                <a:solidFill>
                  <a:srgbClr val="3A87AE"/>
                </a:solidFill>
                <a:latin typeface="+mn-lt"/>
              </a:rPr>
              <a:t>AND</a:t>
            </a:r>
          </a:p>
          <a:p>
            <a:pPr marL="228600" indent="0">
              <a:lnSpc>
                <a:spcPct val="150000"/>
              </a:lnSpc>
              <a:spcBef>
                <a:spcPts val="0"/>
              </a:spcBef>
              <a:spcAft>
                <a:spcPts val="600"/>
              </a:spcAft>
              <a:buClr>
                <a:srgbClr val="3A87AE"/>
              </a:buClr>
            </a:pPr>
            <a:r>
              <a:rPr lang="en-US" dirty="0">
                <a:solidFill>
                  <a:schemeClr val="tx1">
                    <a:lumMod val="50000"/>
                  </a:schemeClr>
                </a:solidFill>
                <a:latin typeface="+mn-lt"/>
              </a:rPr>
              <a:t>Demonstrate alignment to at least one of the three strategic goals</a:t>
            </a:r>
          </a:p>
          <a:p>
            <a:r>
              <a:rPr lang="en-US" sz="1600" b="0" i="0" u="none" strike="noStrike" baseline="0" dirty="0">
                <a:solidFill>
                  <a:srgbClr val="394B56"/>
                </a:solidFill>
                <a:latin typeface="+mn-lt"/>
              </a:rPr>
              <a:t>1.	</a:t>
            </a:r>
            <a:r>
              <a:rPr lang="en-US" sz="1400" b="0" i="0" u="none" strike="noStrike" baseline="0" dirty="0">
                <a:solidFill>
                  <a:srgbClr val="394B56"/>
                </a:solidFill>
                <a:latin typeface="+mn-lt"/>
              </a:rPr>
              <a:t>Strategic Goal 1.0: Create unique opportunities for a diverse set of students to contribute to NASA’s work in exploration and discovery. </a:t>
            </a:r>
            <a:endParaRPr lang="en-US" sz="1400" b="0" i="0" u="none" strike="noStrike" baseline="0" dirty="0">
              <a:solidFill>
                <a:srgbClr val="000000"/>
              </a:solidFill>
              <a:latin typeface="+mn-lt"/>
            </a:endParaRPr>
          </a:p>
          <a:p>
            <a:r>
              <a:rPr lang="en-US" sz="1400" b="0" i="0" u="none" strike="noStrike" baseline="0" dirty="0">
                <a:solidFill>
                  <a:srgbClr val="394B56"/>
                </a:solidFill>
                <a:latin typeface="+mn-lt"/>
              </a:rPr>
              <a:t>2. Strategic Goal 2.0: Build a diverse future STEM workforce by engaging students in authentic learning experiences with NASA’s people, content and facilities. </a:t>
            </a:r>
            <a:endParaRPr lang="en-US" sz="1400" b="0" i="0" u="none" strike="noStrike" baseline="0" dirty="0">
              <a:solidFill>
                <a:srgbClr val="000000"/>
              </a:solidFill>
              <a:latin typeface="+mn-lt"/>
            </a:endParaRPr>
          </a:p>
          <a:p>
            <a:r>
              <a:rPr lang="en-US" sz="1400" b="0" i="0" u="none" strike="noStrike" baseline="0" dirty="0">
                <a:solidFill>
                  <a:srgbClr val="394B56"/>
                </a:solidFill>
                <a:latin typeface="+mn-lt"/>
              </a:rPr>
              <a:t>3. Strategic Goal 3.0: Attract diverse groups of students to STEM through learning opportunities that spark interest and provide connections to NASA’s mission and work. </a:t>
            </a:r>
            <a:endParaRPr lang="en-US" sz="1400" b="0" i="0" u="none" strike="noStrike" baseline="0" dirty="0">
              <a:solidFill>
                <a:srgbClr val="000000"/>
              </a:solidFill>
              <a:latin typeface="+mn-lt"/>
            </a:endParaRPr>
          </a:p>
          <a:p>
            <a:pPr marL="685800" lvl="1" indent="0">
              <a:lnSpc>
                <a:spcPct val="150000"/>
              </a:lnSpc>
              <a:spcBef>
                <a:spcPts val="0"/>
              </a:spcBef>
              <a:spcAft>
                <a:spcPts val="600"/>
              </a:spcAft>
              <a:buClr>
                <a:srgbClr val="3A87AE"/>
              </a:buClr>
              <a:buNone/>
            </a:pPr>
            <a:br>
              <a:rPr lang="en-US" dirty="0">
                <a:solidFill>
                  <a:schemeClr val="tx1">
                    <a:lumMod val="50000"/>
                  </a:schemeClr>
                </a:solidFill>
                <a:latin typeface="+mn-lt"/>
              </a:rPr>
            </a:br>
            <a:br>
              <a:rPr lang="en-US" dirty="0">
                <a:solidFill>
                  <a:schemeClr val="tx1">
                    <a:lumMod val="50000"/>
                  </a:schemeClr>
                </a:solidFill>
                <a:latin typeface="+mn-lt"/>
              </a:rPr>
            </a:br>
            <a:endParaRPr lang="en-US" dirty="0">
              <a:solidFill>
                <a:schemeClr val="tx1">
                  <a:lumMod val="50000"/>
                </a:schemeClr>
              </a:solidFill>
              <a:latin typeface="+mn-lt"/>
            </a:endParaRPr>
          </a:p>
        </p:txBody>
      </p:sp>
      <p:pic>
        <p:nvPicPr>
          <p:cNvPr id="3" name="Picture 2">
            <a:extLst>
              <a:ext uri="{FF2B5EF4-FFF2-40B4-BE49-F238E27FC236}">
                <a16:creationId xmlns:a16="http://schemas.microsoft.com/office/drawing/2014/main" id="{50AC3F3B-5733-5F70-34E0-703497B630DC}"/>
              </a:ext>
            </a:extLst>
          </p:cNvPr>
          <p:cNvPicPr>
            <a:picLocks noChangeAspect="1"/>
          </p:cNvPicPr>
          <p:nvPr/>
        </p:nvPicPr>
        <p:blipFill>
          <a:blip r:embed="rId3"/>
          <a:stretch>
            <a:fillRect/>
          </a:stretch>
        </p:blipFill>
        <p:spPr>
          <a:xfrm>
            <a:off x="665130" y="5760812"/>
            <a:ext cx="3176291" cy="890093"/>
          </a:xfrm>
          <a:prstGeom prst="rect">
            <a:avLst/>
          </a:prstGeom>
        </p:spPr>
      </p:pic>
    </p:spTree>
    <p:extLst>
      <p:ext uri="{BB962C8B-B14F-4D97-AF65-F5344CB8AC3E}">
        <p14:creationId xmlns:p14="http://schemas.microsoft.com/office/powerpoint/2010/main" val="94593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5960" y="-4509"/>
            <a:ext cx="4703925" cy="68670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3564" y="-85663"/>
            <a:ext cx="4697965" cy="2800726"/>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endParaRPr lang="en-US" sz="4000" b="1" i="0" u="none" strike="noStrike"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dirty="0">
                <a:solidFill>
                  <a:schemeClr val="bg1"/>
                </a:solidFill>
                <a:latin typeface="+mn-lt"/>
                <a:ea typeface="Calibri"/>
                <a:cs typeface="Calibri"/>
                <a:sym typeface="Calibri"/>
              </a:rPr>
              <a:t>Review</a:t>
            </a:r>
            <a:endParaRPr lang="en-US" sz="4000" b="1"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4000" b="1" i="0" u="none" strike="noStrike"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2400" b="1" dirty="0">
              <a:solidFill>
                <a:schemeClr val="bg1"/>
              </a:solidFill>
              <a:latin typeface="+mn-lt"/>
              <a:ea typeface="Calibri"/>
              <a:cs typeface="Calibri"/>
              <a:sym typeface="Calibri"/>
            </a:endParaRPr>
          </a:p>
          <a:p>
            <a:pPr marL="0" marR="0" algn="ctr">
              <a:lnSpc>
                <a:spcPct val="150000"/>
              </a:lnSpc>
              <a:spcBef>
                <a:spcPts val="0"/>
              </a:spcBef>
              <a:spcAft>
                <a:spcPts val="600"/>
              </a:spcAft>
            </a:pPr>
            <a:endParaRPr lang="en-US" sz="1800" dirty="0">
              <a:solidFill>
                <a:schemeClr val="bg1"/>
              </a:solidFill>
              <a:effectLst/>
              <a:latin typeface="+mn-lt"/>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A74064E0-0921-2013-E112-E6B9142417B9}"/>
              </a:ext>
            </a:extLst>
          </p:cNvPr>
          <p:cNvSpPr>
            <a:spLocks noGrp="1"/>
          </p:cNvSpPr>
          <p:nvPr>
            <p:ph type="body" idx="1"/>
          </p:nvPr>
        </p:nvSpPr>
        <p:spPr>
          <a:xfrm>
            <a:off x="4744419" y="361950"/>
            <a:ext cx="7447581" cy="5886450"/>
          </a:xfrm>
          <a:solidFill>
            <a:schemeClr val="bg1"/>
          </a:solidFill>
        </p:spPr>
        <p:txBody>
          <a:bodyPr/>
          <a:lstStyle/>
          <a:p>
            <a:pPr marL="228600" indent="0">
              <a:lnSpc>
                <a:spcPct val="150000"/>
              </a:lnSpc>
              <a:spcBef>
                <a:spcPts val="0"/>
              </a:spcBef>
              <a:spcAft>
                <a:spcPts val="600"/>
              </a:spcAft>
              <a:buClr>
                <a:srgbClr val="3A87AE"/>
              </a:buClr>
            </a:pPr>
            <a:endParaRPr lang="en-US" b="1" u="sng" dirty="0">
              <a:solidFill>
                <a:srgbClr val="3A87AE"/>
              </a:solidFill>
              <a:latin typeface="+mn-lt"/>
            </a:endParaRPr>
          </a:p>
          <a:p>
            <a:pPr marL="228600" indent="0" algn="ctr">
              <a:lnSpc>
                <a:spcPct val="150000"/>
              </a:lnSpc>
              <a:spcBef>
                <a:spcPts val="0"/>
              </a:spcBef>
              <a:spcAft>
                <a:spcPts val="600"/>
              </a:spcAft>
              <a:buClr>
                <a:srgbClr val="3A87AE"/>
              </a:buClr>
            </a:pPr>
            <a:r>
              <a:rPr lang="en-US" sz="2400" b="1" u="sng" dirty="0">
                <a:solidFill>
                  <a:srgbClr val="3A87AE"/>
                </a:solidFill>
                <a:latin typeface="+mn-lt"/>
              </a:rPr>
              <a:t>Priority Areas of Support</a:t>
            </a:r>
            <a:br>
              <a:rPr lang="en-US" sz="2400" b="1" u="sng" dirty="0">
                <a:solidFill>
                  <a:srgbClr val="3A87AE"/>
                </a:solidFill>
                <a:latin typeface="+mn-lt"/>
              </a:rPr>
            </a:br>
            <a:endParaRPr lang="en-US" sz="2400" b="1" u="sng" dirty="0">
              <a:solidFill>
                <a:srgbClr val="3A87AE"/>
              </a:solidFill>
              <a:latin typeface="+mn-lt"/>
            </a:endParaRPr>
          </a:p>
          <a:p>
            <a:pPr marL="971550" lvl="1" indent="-285750">
              <a:lnSpc>
                <a:spcPct val="100000"/>
              </a:lnSpc>
              <a:spcBef>
                <a:spcPts val="0"/>
              </a:spcBef>
              <a:spcAft>
                <a:spcPts val="600"/>
              </a:spcAft>
              <a:buClrTx/>
              <a:buFont typeface="Arial" panose="020B0604020202020204" pitchFamily="34" charset="0"/>
              <a:buChar char="•"/>
            </a:pPr>
            <a:r>
              <a:rPr lang="en-US" sz="2000" dirty="0">
                <a:solidFill>
                  <a:schemeClr val="tx1">
                    <a:lumMod val="50000"/>
                  </a:schemeClr>
                </a:solidFill>
                <a:latin typeface="+mn-lt"/>
              </a:rPr>
              <a:t>Research experiences for undergraduates (REUs)</a:t>
            </a:r>
          </a:p>
          <a:p>
            <a:pPr marL="971550" lvl="1" indent="-285750">
              <a:spcBef>
                <a:spcPts val="600"/>
              </a:spcBef>
              <a:buClrTx/>
              <a:buFont typeface="Arial" panose="020B0604020202020204" pitchFamily="34" charset="0"/>
              <a:buChar char="•"/>
            </a:pPr>
            <a:r>
              <a:rPr lang="en-US" sz="2000" i="0" u="none" strike="noStrike" baseline="0" dirty="0">
                <a:solidFill>
                  <a:schemeClr val="tx1">
                    <a:lumMod val="50000"/>
                  </a:schemeClr>
                </a:solidFill>
                <a:latin typeface="+mn-lt"/>
              </a:rPr>
              <a:t>STEM program instrumentation/equipment acquisitions</a:t>
            </a:r>
          </a:p>
          <a:p>
            <a:pPr marL="971550" lvl="1" indent="-285750">
              <a:spcBef>
                <a:spcPts val="600"/>
              </a:spcBef>
              <a:buClrTx/>
              <a:buFont typeface="Arial" panose="020B0604020202020204" pitchFamily="34" charset="0"/>
              <a:buChar char="•"/>
            </a:pPr>
            <a:r>
              <a:rPr lang="en-US" sz="2000" dirty="0">
                <a:solidFill>
                  <a:schemeClr val="tx1">
                    <a:lumMod val="50000"/>
                  </a:schemeClr>
                </a:solidFill>
                <a:latin typeface="+mn-lt"/>
              </a:rPr>
              <a:t>Course and curriculum enhancements (new courses, delivery support technologies) </a:t>
            </a:r>
          </a:p>
          <a:p>
            <a:pPr marL="971550" lvl="1" indent="-285750">
              <a:spcBef>
                <a:spcPts val="600"/>
              </a:spcBef>
              <a:buClrTx/>
              <a:buFont typeface="Arial" panose="020B0604020202020204" pitchFamily="34" charset="0"/>
              <a:buChar char="•"/>
            </a:pPr>
            <a:r>
              <a:rPr lang="en-US" sz="2000" i="0" u="none" strike="noStrike" baseline="0" dirty="0">
                <a:solidFill>
                  <a:schemeClr val="tx1">
                    <a:lumMod val="50000"/>
                  </a:schemeClr>
                </a:solidFill>
                <a:latin typeface="+mn-lt"/>
              </a:rPr>
              <a:t>Professional development for TCU faculty, undergraduate, and graduate students, including conferences and workshops</a:t>
            </a:r>
            <a:endParaRPr lang="en-US" sz="2000" dirty="0">
              <a:solidFill>
                <a:schemeClr val="tx1">
                  <a:lumMod val="50000"/>
                </a:schemeClr>
              </a:solidFill>
              <a:latin typeface="+mn-lt"/>
            </a:endParaRPr>
          </a:p>
          <a:p>
            <a:pPr marL="971550" lvl="1" indent="-285750">
              <a:spcBef>
                <a:spcPts val="600"/>
              </a:spcBef>
              <a:buClrTx/>
              <a:buFont typeface="Arial" panose="020B0604020202020204" pitchFamily="34" charset="0"/>
              <a:buChar char="•"/>
            </a:pPr>
            <a:r>
              <a:rPr lang="en-US" sz="2000" i="0" u="none" strike="noStrike" baseline="0" dirty="0">
                <a:solidFill>
                  <a:schemeClr val="tx1">
                    <a:lumMod val="50000"/>
                  </a:schemeClr>
                </a:solidFill>
                <a:latin typeface="+mn-lt"/>
              </a:rPr>
              <a:t>In person, hybrid or virtual NASA Internships for TCU students which must be funded at the same level of set NASA Intern cost amounts, as shown in the tables</a:t>
            </a:r>
          </a:p>
          <a:p>
            <a:pPr marL="685800" lvl="1" indent="0">
              <a:lnSpc>
                <a:spcPct val="150000"/>
              </a:lnSpc>
              <a:spcBef>
                <a:spcPts val="0"/>
              </a:spcBef>
              <a:spcAft>
                <a:spcPts val="600"/>
              </a:spcAft>
              <a:buClr>
                <a:srgbClr val="3A87AE"/>
              </a:buClr>
              <a:buNone/>
            </a:pPr>
            <a:br>
              <a:rPr lang="en-US" dirty="0">
                <a:solidFill>
                  <a:schemeClr val="tx1">
                    <a:lumMod val="50000"/>
                  </a:schemeClr>
                </a:solidFill>
                <a:latin typeface="+mn-lt"/>
              </a:rPr>
            </a:br>
            <a:br>
              <a:rPr lang="en-US" dirty="0">
                <a:solidFill>
                  <a:schemeClr val="tx1">
                    <a:lumMod val="50000"/>
                  </a:schemeClr>
                </a:solidFill>
                <a:latin typeface="+mn-lt"/>
              </a:rPr>
            </a:br>
            <a:endParaRPr lang="en-US" dirty="0">
              <a:solidFill>
                <a:schemeClr val="tx1">
                  <a:lumMod val="50000"/>
                </a:schemeClr>
              </a:solidFill>
              <a:latin typeface="+mn-lt"/>
            </a:endParaRPr>
          </a:p>
        </p:txBody>
      </p:sp>
      <p:pic>
        <p:nvPicPr>
          <p:cNvPr id="3" name="Picture 2">
            <a:extLst>
              <a:ext uri="{FF2B5EF4-FFF2-40B4-BE49-F238E27FC236}">
                <a16:creationId xmlns:a16="http://schemas.microsoft.com/office/drawing/2014/main" id="{50AC3F3B-5733-5F70-34E0-703497B630DC}"/>
              </a:ext>
            </a:extLst>
          </p:cNvPr>
          <p:cNvPicPr>
            <a:picLocks noChangeAspect="1"/>
          </p:cNvPicPr>
          <p:nvPr/>
        </p:nvPicPr>
        <p:blipFill>
          <a:blip r:embed="rId3"/>
          <a:stretch>
            <a:fillRect/>
          </a:stretch>
        </p:blipFill>
        <p:spPr>
          <a:xfrm>
            <a:off x="665130" y="5760812"/>
            <a:ext cx="3176291" cy="890093"/>
          </a:xfrm>
          <a:prstGeom prst="rect">
            <a:avLst/>
          </a:prstGeom>
        </p:spPr>
      </p:pic>
    </p:spTree>
    <p:extLst>
      <p:ext uri="{BB962C8B-B14F-4D97-AF65-F5344CB8AC3E}">
        <p14:creationId xmlns:p14="http://schemas.microsoft.com/office/powerpoint/2010/main" val="354444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w="133350"/>
            <a:bevelB w="13335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mn-lt"/>
              <a:cs typeface="Calibri" panose="020F0502020204030204" pitchFamily="34" charset="0"/>
              <a:sym typeface="Arial"/>
            </a:endParaRPr>
          </a:p>
        </p:txBody>
      </p:sp>
      <p:sp>
        <p:nvSpPr>
          <p:cNvPr id="4" name="Text Placeholder 3">
            <a:extLst>
              <a:ext uri="{FF2B5EF4-FFF2-40B4-BE49-F238E27FC236}">
                <a16:creationId xmlns:a16="http://schemas.microsoft.com/office/drawing/2014/main" id="{1CE0C578-7396-8BA9-1791-34AB6495C909}"/>
              </a:ext>
            </a:extLst>
          </p:cNvPr>
          <p:cNvSpPr>
            <a:spLocks noGrp="1"/>
          </p:cNvSpPr>
          <p:nvPr>
            <p:ph type="body" idx="1"/>
          </p:nvPr>
        </p:nvSpPr>
        <p:spPr>
          <a:xfrm>
            <a:off x="517857" y="1787379"/>
            <a:ext cx="11156286" cy="3807790"/>
          </a:xfrm>
        </p:spPr>
        <p:txBody>
          <a:bodyPr/>
          <a:lstStyle/>
          <a:p>
            <a:pPr marL="571500" indent="-342900">
              <a:lnSpc>
                <a:spcPct val="150000"/>
              </a:lnSpc>
              <a:buClr>
                <a:srgbClr val="3A87AE"/>
              </a:buClr>
              <a:buFont typeface="Courier New" panose="02070309020205020404" pitchFamily="49" charset="0"/>
              <a:buChar char="o"/>
            </a:pPr>
            <a:r>
              <a:rPr lang="en-US" sz="1600" dirty="0">
                <a:solidFill>
                  <a:schemeClr val="bg2"/>
                </a:solidFill>
                <a:latin typeface="+mn-lt"/>
              </a:rPr>
              <a:t>Welcome </a:t>
            </a:r>
          </a:p>
          <a:p>
            <a:pPr marL="571500" indent="-342900">
              <a:lnSpc>
                <a:spcPct val="150000"/>
              </a:lnSpc>
              <a:buClr>
                <a:srgbClr val="3A87AE"/>
              </a:buClr>
              <a:buFont typeface="Courier New" panose="02070309020205020404" pitchFamily="49" charset="0"/>
              <a:buChar char="o"/>
            </a:pPr>
            <a:r>
              <a:rPr lang="en-US" sz="1600" dirty="0">
                <a:solidFill>
                  <a:schemeClr val="bg2"/>
                </a:solidFill>
                <a:latin typeface="+mn-lt"/>
              </a:rPr>
              <a:t>Budget Development</a:t>
            </a:r>
          </a:p>
          <a:p>
            <a:pPr marL="571500" indent="-342900">
              <a:lnSpc>
                <a:spcPct val="150000"/>
              </a:lnSpc>
              <a:buClr>
                <a:srgbClr val="3A87AE"/>
              </a:buClr>
              <a:buFont typeface="Courier New" panose="02070309020205020404" pitchFamily="49" charset="0"/>
              <a:buChar char="o"/>
            </a:pPr>
            <a:r>
              <a:rPr lang="en-US" sz="1600" dirty="0">
                <a:solidFill>
                  <a:schemeClr val="bg2"/>
                </a:solidFill>
                <a:latin typeface="+mn-lt"/>
              </a:rPr>
              <a:t>Budget Guidelines and Funding Restrictions</a:t>
            </a:r>
          </a:p>
          <a:p>
            <a:pPr marL="571500" indent="-342900">
              <a:lnSpc>
                <a:spcPct val="150000"/>
              </a:lnSpc>
              <a:buClr>
                <a:srgbClr val="3A87AE"/>
              </a:buClr>
              <a:buFont typeface="Courier New" panose="02070309020205020404" pitchFamily="49" charset="0"/>
              <a:buChar char="o"/>
            </a:pPr>
            <a:r>
              <a:rPr lang="en-US" sz="1600" dirty="0">
                <a:solidFill>
                  <a:schemeClr val="bg2"/>
                </a:solidFill>
                <a:latin typeface="+mn-lt"/>
              </a:rPr>
              <a:t>Scoring Rubric</a:t>
            </a:r>
          </a:p>
          <a:p>
            <a:pPr marL="571500" indent="-342900">
              <a:lnSpc>
                <a:spcPct val="150000"/>
              </a:lnSpc>
              <a:buClr>
                <a:srgbClr val="3A87AE"/>
              </a:buClr>
              <a:buFont typeface="Courier New" panose="02070309020205020404" pitchFamily="49" charset="0"/>
              <a:buChar char="o"/>
            </a:pPr>
            <a:r>
              <a:rPr lang="en-US" sz="1600" dirty="0">
                <a:solidFill>
                  <a:schemeClr val="bg2"/>
                </a:solidFill>
                <a:latin typeface="+mn-lt"/>
              </a:rPr>
              <a:t>Review</a:t>
            </a:r>
          </a:p>
          <a:p>
            <a:pPr marL="571500" indent="-342900">
              <a:lnSpc>
                <a:spcPct val="150000"/>
              </a:lnSpc>
              <a:buClr>
                <a:srgbClr val="3A87AE"/>
              </a:buClr>
              <a:buFont typeface="Courier New" panose="02070309020205020404" pitchFamily="49" charset="0"/>
              <a:buChar char="o"/>
            </a:pPr>
            <a:r>
              <a:rPr lang="en-US" sz="1600" dirty="0">
                <a:solidFill>
                  <a:schemeClr val="bg2"/>
                </a:solidFill>
                <a:latin typeface="+mn-lt"/>
              </a:rPr>
              <a:t>Discussion and Questions</a:t>
            </a:r>
          </a:p>
          <a:p>
            <a:pPr marL="571500" indent="-342900">
              <a:lnSpc>
                <a:spcPct val="150000"/>
              </a:lnSpc>
              <a:buClr>
                <a:srgbClr val="3A87AE"/>
              </a:buClr>
              <a:buFont typeface="Courier New" panose="02070309020205020404" pitchFamily="49" charset="0"/>
              <a:buChar char="o"/>
            </a:pPr>
            <a:r>
              <a:rPr lang="en-US" sz="1600" dirty="0">
                <a:solidFill>
                  <a:schemeClr val="bg2"/>
                </a:solidFill>
                <a:latin typeface="+mn-lt"/>
              </a:rPr>
              <a:t>Closing &amp; Next Steps</a:t>
            </a:r>
          </a:p>
          <a:p>
            <a:pPr marL="571500" indent="-342900">
              <a:lnSpc>
                <a:spcPct val="150000"/>
              </a:lnSpc>
              <a:buClr>
                <a:srgbClr val="3A87AE"/>
              </a:buClr>
              <a:buFont typeface="Courier New" panose="02070309020205020404" pitchFamily="49" charset="0"/>
              <a:buChar char="o"/>
            </a:pPr>
            <a:endParaRPr lang="en-US" sz="1400" dirty="0">
              <a:solidFill>
                <a:schemeClr val="bg2"/>
              </a:solidFill>
              <a:latin typeface="+mn-lt"/>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dirty="0">
                <a:latin typeface="+mn-lt"/>
              </a:rPr>
              <a:t>Today’s Agenda</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a:extLst>
              <a:ext uri="{FF2B5EF4-FFF2-40B4-BE49-F238E27FC236}">
                <a16:creationId xmlns:a16="http://schemas.microsoft.com/office/drawing/2014/main" id="{5CB21C5F-86ED-CD76-6786-CA51FA58C321}"/>
              </a:ext>
            </a:extLst>
          </p:cNvPr>
          <p:cNvPicPr>
            <a:picLocks noChangeAspect="1"/>
          </p:cNvPicPr>
          <p:nvPr/>
        </p:nvPicPr>
        <p:blipFill>
          <a:blip r:embed="rId4"/>
          <a:srcRect/>
          <a:stretch/>
        </p:blipFill>
        <p:spPr>
          <a:xfrm>
            <a:off x="188539" y="5858547"/>
            <a:ext cx="1116367" cy="840507"/>
          </a:xfrm>
          <a:prstGeom prst="rect">
            <a:avLst/>
          </a:prstGeom>
          <a:ln>
            <a:noFill/>
          </a:ln>
          <a:effectLst/>
        </p:spPr>
      </p:pic>
    </p:spTree>
    <p:extLst>
      <p:ext uri="{BB962C8B-B14F-4D97-AF65-F5344CB8AC3E}">
        <p14:creationId xmlns:p14="http://schemas.microsoft.com/office/powerpoint/2010/main" val="124344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4667" y="-85663"/>
            <a:ext cx="4694400" cy="2554505"/>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dirty="0">
                <a:solidFill>
                  <a:schemeClr val="bg1"/>
                </a:solidFill>
                <a:latin typeface="+mn-lt"/>
                <a:ea typeface="Calibri"/>
                <a:cs typeface="Calibri"/>
                <a:sym typeface="Calibri"/>
              </a:rPr>
              <a:t>Tips for Writing your Proposal</a:t>
            </a:r>
          </a:p>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effectLst/>
              <a:latin typeface="+mn-lt"/>
              <a:ea typeface="Calibri"/>
              <a:cs typeface="Calibri"/>
              <a:sym typeface="Calibri"/>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709067" y="-59628"/>
            <a:ext cx="7468266" cy="5663602"/>
          </a:xfrm>
          <a:prstGeom prst="rect">
            <a:avLst/>
          </a:prstGeom>
          <a:solidFill>
            <a:schemeClr val="lt1"/>
          </a:solidFill>
          <a:ln>
            <a:noFill/>
          </a:ln>
        </p:spPr>
        <p:txBody>
          <a:bodyPr wrap="square" rtlCol="0">
            <a:spAutoFit/>
          </a:bodyPr>
          <a:lstStyle/>
          <a:p>
            <a:pPr marL="450850" defTabSz="782638"/>
            <a:endParaRPr lang="en-US" sz="1100" dirty="0">
              <a:solidFill>
                <a:schemeClr val="bg2">
                  <a:lumMod val="50000"/>
                </a:schemeClr>
              </a:solidFill>
              <a:latin typeface="+mn-lt"/>
            </a:endParaRPr>
          </a:p>
          <a:p>
            <a:pPr marL="225425" algn="ctr" defTabSz="782638"/>
            <a:r>
              <a:rPr lang="en-US" sz="2400" b="1" u="sng" dirty="0">
                <a:solidFill>
                  <a:srgbClr val="3A87AE"/>
                </a:solidFill>
                <a:latin typeface="+mn-lt"/>
              </a:rPr>
              <a:t>When writing your Proposal</a:t>
            </a:r>
          </a:p>
          <a:p>
            <a:pPr marL="225425" algn="ctr" defTabSz="782638"/>
            <a:endParaRPr lang="en-US" sz="2400" b="1" u="sng" dirty="0">
              <a:solidFill>
                <a:srgbClr val="3A87AE"/>
              </a:solidFill>
              <a:latin typeface="+mn-lt"/>
            </a:endParaRPr>
          </a:p>
          <a:p>
            <a:pPr marL="225425" algn="ctr" defTabSz="782638"/>
            <a:endParaRPr lang="en-US" sz="1800" b="1" u="sng" dirty="0">
              <a:solidFill>
                <a:srgbClr val="3A87AE"/>
              </a:solidFill>
              <a:latin typeface="+mn-lt"/>
            </a:endParaRPr>
          </a:p>
          <a:p>
            <a:pPr marL="682625" indent="-457200" defTabSz="782638">
              <a:lnSpc>
                <a:spcPct val="150000"/>
              </a:lnSpc>
              <a:buFont typeface="+mj-lt"/>
              <a:buAutoNum type="arabicPeriod"/>
            </a:pPr>
            <a:r>
              <a:rPr lang="en-US" sz="1600" dirty="0">
                <a:solidFill>
                  <a:schemeClr val="bg2"/>
                </a:solidFill>
                <a:latin typeface="+mn-lt"/>
              </a:rPr>
              <a:t>Start Early – Finish Early – don’t wait until the last minute to start or finish, allow as much time as you can for developing/editing.  </a:t>
            </a:r>
          </a:p>
          <a:p>
            <a:pPr marL="682625" indent="-457200" defTabSz="782638">
              <a:lnSpc>
                <a:spcPct val="150000"/>
              </a:lnSpc>
              <a:buFont typeface="+mj-lt"/>
              <a:buAutoNum type="arabicPeriod"/>
            </a:pPr>
            <a:r>
              <a:rPr lang="en-US" sz="1600" dirty="0">
                <a:solidFill>
                  <a:schemeClr val="bg2"/>
                </a:solidFill>
                <a:latin typeface="+mn-lt"/>
              </a:rPr>
              <a:t>Time Crunch - If you’re struggling and/or find you’re running out of time – reach out to us – we’re here to help!  </a:t>
            </a:r>
          </a:p>
          <a:p>
            <a:pPr marL="682625" indent="-457200" defTabSz="782638">
              <a:lnSpc>
                <a:spcPct val="150000"/>
              </a:lnSpc>
              <a:buFont typeface="+mj-lt"/>
              <a:buAutoNum type="arabicPeriod"/>
            </a:pPr>
            <a:r>
              <a:rPr lang="en-US" sz="1600" dirty="0">
                <a:solidFill>
                  <a:schemeClr val="bg2"/>
                </a:solidFill>
                <a:latin typeface="+mn-lt"/>
              </a:rPr>
              <a:t>Thinking about post-award at the pre–award stage – Check in with faculty to insure they’ll have the bandwidth to execute the project as it’s designed in your proposal; Dean and Provost to ensure faculty release.   </a:t>
            </a:r>
          </a:p>
          <a:p>
            <a:pPr marL="682625" indent="-457200" defTabSz="782638">
              <a:lnSpc>
                <a:spcPct val="150000"/>
              </a:lnSpc>
              <a:buFont typeface="+mj-lt"/>
              <a:buAutoNum type="arabicPeriod"/>
            </a:pPr>
            <a:r>
              <a:rPr lang="en-US" sz="1600" dirty="0">
                <a:solidFill>
                  <a:schemeClr val="bg2"/>
                </a:solidFill>
                <a:latin typeface="+mn-lt"/>
              </a:rPr>
              <a:t>Pre-Application - Consider submitting a pre-application - this will help you flush out your idea(s) and give us the opportunity to provide feedback.  </a:t>
            </a:r>
          </a:p>
          <a:p>
            <a:pPr marL="682625" indent="-457200" defTabSz="782638">
              <a:lnSpc>
                <a:spcPct val="150000"/>
              </a:lnSpc>
              <a:buFont typeface="+mj-lt"/>
              <a:buAutoNum type="arabicPeriod"/>
            </a:pPr>
            <a:r>
              <a:rPr lang="en-US" sz="1600" dirty="0">
                <a:solidFill>
                  <a:schemeClr val="bg2"/>
                </a:solidFill>
                <a:latin typeface="+mn-lt"/>
              </a:rPr>
              <a:t>Keep in mind – this project doesn’t have to be a brand-new idea – rather, it can be designed to support an existing, ongoing (RFP qualified) faculty project.  </a:t>
            </a:r>
          </a:p>
        </p:txBody>
      </p:sp>
      <p:pic>
        <p:nvPicPr>
          <p:cNvPr id="4" name="Picture 3">
            <a:extLst>
              <a:ext uri="{FF2B5EF4-FFF2-40B4-BE49-F238E27FC236}">
                <a16:creationId xmlns:a16="http://schemas.microsoft.com/office/drawing/2014/main" id="{E80C1375-C034-BC67-590F-3BF0C0419458}"/>
              </a:ext>
            </a:extLst>
          </p:cNvPr>
          <p:cNvPicPr>
            <a:picLocks noChangeAspect="1"/>
          </p:cNvPicPr>
          <p:nvPr/>
        </p:nvPicPr>
        <p:blipFill>
          <a:blip r:embed="rId3"/>
          <a:stretch>
            <a:fillRect/>
          </a:stretch>
        </p:blipFill>
        <p:spPr>
          <a:xfrm>
            <a:off x="586593" y="5858449"/>
            <a:ext cx="3176291" cy="890093"/>
          </a:xfrm>
          <a:prstGeom prst="rect">
            <a:avLst/>
          </a:prstGeom>
        </p:spPr>
      </p:pic>
      <p:pic>
        <p:nvPicPr>
          <p:cNvPr id="5" name="Picture 4">
            <a:extLst>
              <a:ext uri="{FF2B5EF4-FFF2-40B4-BE49-F238E27FC236}">
                <a16:creationId xmlns:a16="http://schemas.microsoft.com/office/drawing/2014/main" id="{4D60517B-CCFF-7CCD-63A8-69E221935F15}"/>
              </a:ext>
            </a:extLst>
          </p:cNvPr>
          <p:cNvPicPr>
            <a:picLocks noChangeAspect="1"/>
          </p:cNvPicPr>
          <p:nvPr/>
        </p:nvPicPr>
        <p:blipFill>
          <a:blip r:embed="rId4"/>
          <a:stretch>
            <a:fillRect/>
          </a:stretch>
        </p:blipFill>
        <p:spPr>
          <a:xfrm>
            <a:off x="519530" y="2587295"/>
            <a:ext cx="3310415" cy="2810500"/>
          </a:xfrm>
          <a:prstGeom prst="rect">
            <a:avLst/>
          </a:prstGeom>
        </p:spPr>
      </p:pic>
    </p:spTree>
    <p:extLst>
      <p:ext uri="{BB962C8B-B14F-4D97-AF65-F5344CB8AC3E}">
        <p14:creationId xmlns:p14="http://schemas.microsoft.com/office/powerpoint/2010/main" val="356165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4667" y="-85663"/>
            <a:ext cx="4694400" cy="1938952"/>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dirty="0">
                <a:solidFill>
                  <a:schemeClr val="bg1"/>
                </a:solidFill>
                <a:latin typeface="+mn-lt"/>
                <a:ea typeface="Calibri"/>
                <a:cs typeface="Calibri"/>
                <a:sym typeface="Calibri"/>
              </a:rPr>
              <a:t>Survey</a:t>
            </a:r>
          </a:p>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effectLst/>
              <a:latin typeface="+mn-lt"/>
              <a:ea typeface="Calibri"/>
              <a:cs typeface="Calibri"/>
              <a:sym typeface="Calibri"/>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709067" y="-59628"/>
            <a:ext cx="7468266" cy="6468694"/>
          </a:xfrm>
          <a:prstGeom prst="rect">
            <a:avLst/>
          </a:prstGeom>
          <a:solidFill>
            <a:schemeClr val="lt1"/>
          </a:solidFill>
          <a:ln>
            <a:noFill/>
          </a:ln>
        </p:spPr>
        <p:txBody>
          <a:bodyPr wrap="square" rtlCol="0">
            <a:spAutoFit/>
          </a:bodyPr>
          <a:lstStyle/>
          <a:p>
            <a:pPr marL="450850" defTabSz="782638"/>
            <a:endParaRPr lang="en-US" dirty="0">
              <a:solidFill>
                <a:schemeClr val="bg2">
                  <a:lumMod val="50000"/>
                </a:schemeClr>
              </a:solidFill>
              <a:latin typeface="+mn-lt"/>
            </a:endParaRPr>
          </a:p>
          <a:p>
            <a:pPr marL="225425" algn="ctr" defTabSz="782638"/>
            <a:r>
              <a:rPr lang="en-US" sz="2400" b="1" u="sng" dirty="0">
                <a:solidFill>
                  <a:srgbClr val="3A87AE"/>
                </a:solidFill>
                <a:latin typeface="+mn-lt"/>
              </a:rPr>
              <a:t>Survey Questions</a:t>
            </a:r>
          </a:p>
          <a:p>
            <a:pPr marL="225425" algn="ctr" defTabSz="782638"/>
            <a:endParaRPr lang="en-US" sz="2400" b="1" u="sng" dirty="0">
              <a:solidFill>
                <a:srgbClr val="3A87AE"/>
              </a:solidFill>
              <a:latin typeface="+mn-lt"/>
            </a:endParaRPr>
          </a:p>
          <a:p>
            <a:pPr marL="682625" indent="-457200" defTabSz="782638">
              <a:lnSpc>
                <a:spcPct val="150000"/>
              </a:lnSpc>
              <a:buFont typeface="+mj-lt"/>
              <a:buAutoNum type="arabicPeriod"/>
            </a:pPr>
            <a:r>
              <a:rPr lang="en-US" sz="1700" dirty="0">
                <a:solidFill>
                  <a:schemeClr val="bg2"/>
                </a:solidFill>
                <a:latin typeface="+mn-lt"/>
              </a:rPr>
              <a:t>Is this a subaward?  - </a:t>
            </a:r>
            <a:r>
              <a:rPr lang="en-US" sz="1700" b="1" dirty="0">
                <a:solidFill>
                  <a:srgbClr val="3A87AE"/>
                </a:solidFill>
                <a:latin typeface="+mn-lt"/>
              </a:rPr>
              <a:t>Yes</a:t>
            </a:r>
            <a:br>
              <a:rPr lang="en-US" sz="1700" b="1" dirty="0">
                <a:solidFill>
                  <a:srgbClr val="3A87AE"/>
                </a:solidFill>
                <a:latin typeface="+mn-lt"/>
              </a:rPr>
            </a:br>
            <a:endParaRPr lang="en-US" sz="1700" b="1" dirty="0">
              <a:solidFill>
                <a:srgbClr val="3A87AE"/>
              </a:solidFill>
              <a:latin typeface="+mn-lt"/>
            </a:endParaRPr>
          </a:p>
          <a:p>
            <a:pPr marL="682625" indent="-457200" defTabSz="782638">
              <a:lnSpc>
                <a:spcPct val="150000"/>
              </a:lnSpc>
              <a:buFont typeface="+mj-lt"/>
              <a:buAutoNum type="arabicPeriod"/>
            </a:pPr>
            <a:r>
              <a:rPr lang="en-US" sz="1700" i="0" u="none" strike="noStrike" baseline="0" dirty="0">
                <a:solidFill>
                  <a:schemeClr val="bg2"/>
                </a:solidFill>
                <a:latin typeface="+mn-lt"/>
              </a:rPr>
              <a:t>Offering a (common) area to access documents presented in workshops – </a:t>
            </a:r>
            <a:r>
              <a:rPr lang="en-US" sz="1700" b="1" i="0" u="none" strike="noStrike" baseline="0" dirty="0">
                <a:solidFill>
                  <a:srgbClr val="3A87AE"/>
                </a:solidFill>
                <a:latin typeface="+mn-lt"/>
              </a:rPr>
              <a:t>See </a:t>
            </a:r>
            <a:r>
              <a:rPr lang="en-US" sz="1700" b="1" i="0" u="none" strike="noStrike" baseline="0" dirty="0">
                <a:solidFill>
                  <a:srgbClr val="3A87AE"/>
                </a:solidFill>
                <a:latin typeface="+mn-lt"/>
                <a:hlinkClick r:id="rId3">
                  <a:extLst>
                    <a:ext uri="{A12FA001-AC4F-418D-AE19-62706E023703}">
                      <ahyp:hlinkClr xmlns:ahyp="http://schemas.microsoft.com/office/drawing/2018/hyperlinkcolor" val="tx"/>
                    </a:ext>
                  </a:extLst>
                </a:hlinkClick>
              </a:rPr>
              <a:t>https://www.aihec.org/stem/tcu-buillding-bridges/</a:t>
            </a:r>
            <a:br>
              <a:rPr lang="en-US" sz="1700" b="1" i="0" u="none" strike="noStrike" baseline="0" dirty="0">
                <a:solidFill>
                  <a:srgbClr val="3A87AE"/>
                </a:solidFill>
                <a:latin typeface="+mn-lt"/>
              </a:rPr>
            </a:br>
            <a:endParaRPr lang="en-US" sz="1700" b="1" i="0" u="none" strike="noStrike" baseline="0" dirty="0">
              <a:solidFill>
                <a:srgbClr val="3A87AE"/>
              </a:solidFill>
              <a:latin typeface="+mn-lt"/>
            </a:endParaRPr>
          </a:p>
          <a:p>
            <a:pPr marL="682625" indent="-457200" defTabSz="782638">
              <a:lnSpc>
                <a:spcPct val="150000"/>
              </a:lnSpc>
              <a:buFont typeface="+mj-lt"/>
              <a:buAutoNum type="arabicPeriod"/>
            </a:pPr>
            <a:r>
              <a:rPr lang="en-US" sz="1700" dirty="0">
                <a:solidFill>
                  <a:schemeClr val="bg2"/>
                </a:solidFill>
                <a:latin typeface="+mn-lt"/>
              </a:rPr>
              <a:t>How to submit revisions or amendments to the project in Year 2. </a:t>
            </a:r>
            <a:r>
              <a:rPr lang="en-US" sz="1600" b="1" dirty="0">
                <a:solidFill>
                  <a:srgbClr val="3A87AE"/>
                </a:solidFill>
                <a:latin typeface="+mn-lt"/>
              </a:rPr>
              <a:t>Email Program Director – Kathy DePalma @ kdepalma@aihec.org</a:t>
            </a:r>
            <a:r>
              <a:rPr lang="en-US" sz="1600" b="1" dirty="0">
                <a:solidFill>
                  <a:schemeClr val="bg2"/>
                </a:solidFill>
                <a:latin typeface="+mn-lt"/>
              </a:rPr>
              <a:t>.</a:t>
            </a:r>
            <a:br>
              <a:rPr lang="en-US" sz="1600" b="1" dirty="0">
                <a:solidFill>
                  <a:schemeClr val="bg2"/>
                </a:solidFill>
                <a:latin typeface="+mn-lt"/>
              </a:rPr>
            </a:br>
            <a:endParaRPr lang="en-US" sz="1700" b="1" dirty="0">
              <a:solidFill>
                <a:schemeClr val="bg2"/>
              </a:solidFill>
              <a:latin typeface="+mn-lt"/>
            </a:endParaRPr>
          </a:p>
          <a:p>
            <a:pPr marL="682625" indent="-457200" defTabSz="782638">
              <a:lnSpc>
                <a:spcPct val="150000"/>
              </a:lnSpc>
              <a:buFont typeface="+mj-lt"/>
              <a:buAutoNum type="arabicPeriod"/>
            </a:pPr>
            <a:r>
              <a:rPr lang="en-US" sz="1700" i="0" dirty="0">
                <a:solidFill>
                  <a:schemeClr val="bg2"/>
                </a:solidFill>
                <a:effectLst/>
                <a:highlight>
                  <a:srgbClr val="FFFFFF"/>
                </a:highlight>
                <a:latin typeface="+mn-lt"/>
              </a:rPr>
              <a:t>Are there nearby regional TCUs who have had similar grant opportunities with NASA which could offer advice about the process (grant and collaborative relationship with NASA) and would be willing to mentors other TCUs new to the experience. </a:t>
            </a:r>
            <a:r>
              <a:rPr lang="en-US" sz="1700" b="1" dirty="0">
                <a:solidFill>
                  <a:srgbClr val="3A87AE"/>
                </a:solidFill>
                <a:highlight>
                  <a:srgbClr val="FFFFFF"/>
                </a:highlight>
                <a:latin typeface="+mn-lt"/>
              </a:rPr>
              <a:t>Planned</a:t>
            </a:r>
            <a:r>
              <a:rPr lang="en-US" sz="1700" b="1" i="0" dirty="0">
                <a:solidFill>
                  <a:srgbClr val="3A87AE"/>
                </a:solidFill>
                <a:effectLst/>
                <a:highlight>
                  <a:srgbClr val="FFFFFF"/>
                </a:highlight>
                <a:latin typeface="+mn-lt"/>
              </a:rPr>
              <a:t> Cohort 1 Collaboration Meetings post-award</a:t>
            </a:r>
            <a:endParaRPr lang="en-US" sz="1700" b="1" i="0" u="none" strike="noStrike" baseline="0" dirty="0">
              <a:solidFill>
                <a:srgbClr val="3A87AE"/>
              </a:solidFill>
              <a:latin typeface="+mn-lt"/>
            </a:endParaRPr>
          </a:p>
        </p:txBody>
      </p:sp>
      <p:pic>
        <p:nvPicPr>
          <p:cNvPr id="4" name="Picture 3">
            <a:extLst>
              <a:ext uri="{FF2B5EF4-FFF2-40B4-BE49-F238E27FC236}">
                <a16:creationId xmlns:a16="http://schemas.microsoft.com/office/drawing/2014/main" id="{E80C1375-C034-BC67-590F-3BF0C0419458}"/>
              </a:ext>
            </a:extLst>
          </p:cNvPr>
          <p:cNvPicPr>
            <a:picLocks noChangeAspect="1"/>
          </p:cNvPicPr>
          <p:nvPr/>
        </p:nvPicPr>
        <p:blipFill>
          <a:blip r:embed="rId4"/>
          <a:stretch>
            <a:fillRect/>
          </a:stretch>
        </p:blipFill>
        <p:spPr>
          <a:xfrm>
            <a:off x="586593" y="5858449"/>
            <a:ext cx="3176291" cy="890093"/>
          </a:xfrm>
          <a:prstGeom prst="rect">
            <a:avLst/>
          </a:prstGeom>
        </p:spPr>
      </p:pic>
      <p:pic>
        <p:nvPicPr>
          <p:cNvPr id="5" name="Picture 4">
            <a:extLst>
              <a:ext uri="{FF2B5EF4-FFF2-40B4-BE49-F238E27FC236}">
                <a16:creationId xmlns:a16="http://schemas.microsoft.com/office/drawing/2014/main" id="{4D60517B-CCFF-7CCD-63A8-69E221935F15}"/>
              </a:ext>
            </a:extLst>
          </p:cNvPr>
          <p:cNvPicPr>
            <a:picLocks noChangeAspect="1"/>
          </p:cNvPicPr>
          <p:nvPr/>
        </p:nvPicPr>
        <p:blipFill>
          <a:blip r:embed="rId5"/>
          <a:stretch>
            <a:fillRect/>
          </a:stretch>
        </p:blipFill>
        <p:spPr>
          <a:xfrm>
            <a:off x="519530" y="2587295"/>
            <a:ext cx="3310415" cy="2810500"/>
          </a:xfrm>
          <a:prstGeom prst="rect">
            <a:avLst/>
          </a:prstGeom>
        </p:spPr>
      </p:pic>
    </p:spTree>
    <p:extLst>
      <p:ext uri="{BB962C8B-B14F-4D97-AF65-F5344CB8AC3E}">
        <p14:creationId xmlns:p14="http://schemas.microsoft.com/office/powerpoint/2010/main" val="355267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4667" y="-85663"/>
            <a:ext cx="4694400" cy="2431394"/>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dirty="0">
                <a:solidFill>
                  <a:schemeClr val="bg1"/>
                </a:solidFill>
                <a:latin typeface="+mn-lt"/>
                <a:ea typeface="Calibri"/>
                <a:cs typeface="Calibri"/>
                <a:sym typeface="Calibri"/>
              </a:rPr>
              <a:t>Next</a:t>
            </a: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dirty="0">
                <a:solidFill>
                  <a:schemeClr val="bg1"/>
                </a:solidFill>
                <a:latin typeface="+mn-lt"/>
                <a:ea typeface="Calibri"/>
                <a:cs typeface="Calibri"/>
                <a:sym typeface="Calibri"/>
              </a:rPr>
              <a:t>Workshop</a:t>
            </a:r>
            <a:endParaRPr lang="en-US" sz="2400" b="1" dirty="0">
              <a:solidFill>
                <a:schemeClr val="bg1"/>
              </a:solidFill>
              <a:latin typeface="+mn-lt"/>
              <a:ea typeface="Calibri"/>
              <a:cs typeface="Calibri"/>
              <a:sym typeface="Calibri"/>
            </a:endParaRPr>
          </a:p>
          <a:p>
            <a:pPr marL="0" marR="0" algn="ctr">
              <a:lnSpc>
                <a:spcPct val="150000"/>
              </a:lnSpc>
              <a:spcBef>
                <a:spcPts val="0"/>
              </a:spcBef>
              <a:spcAft>
                <a:spcPts val="600"/>
              </a:spcAft>
            </a:pPr>
            <a:endParaRPr lang="en-US" sz="1800" dirty="0">
              <a:solidFill>
                <a:schemeClr val="bg1"/>
              </a:solidFill>
              <a:effectLst/>
              <a:latin typeface="+mn-lt"/>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709067" y="-59628"/>
            <a:ext cx="7468266" cy="6678751"/>
          </a:xfrm>
          <a:prstGeom prst="rect">
            <a:avLst/>
          </a:prstGeom>
          <a:solidFill>
            <a:schemeClr val="lt1"/>
          </a:solidFill>
          <a:ln>
            <a:noFill/>
          </a:ln>
        </p:spPr>
        <p:txBody>
          <a:bodyPr wrap="square" rtlCol="0">
            <a:spAutoFit/>
          </a:bodyPr>
          <a:lstStyle/>
          <a:p>
            <a:pPr marL="450850" defTabSz="782638"/>
            <a:endParaRPr lang="en-US" dirty="0">
              <a:solidFill>
                <a:schemeClr val="bg2">
                  <a:lumMod val="50000"/>
                </a:schemeClr>
              </a:solidFill>
              <a:latin typeface="+mn-lt"/>
            </a:endParaRPr>
          </a:p>
          <a:p>
            <a:pPr marL="225425" algn="ctr" defTabSz="782638"/>
            <a:endParaRPr lang="en-US" sz="2400" b="1" u="sng" dirty="0">
              <a:solidFill>
                <a:srgbClr val="3A87AE"/>
              </a:solidFill>
              <a:latin typeface="+mn-lt"/>
            </a:endParaRPr>
          </a:p>
          <a:p>
            <a:pPr marL="225425" algn="ctr" defTabSz="782638"/>
            <a:endParaRPr lang="en-US" sz="2400" b="1" u="sng" dirty="0">
              <a:solidFill>
                <a:srgbClr val="3A87AE"/>
              </a:solidFill>
              <a:latin typeface="+mn-lt"/>
            </a:endParaRPr>
          </a:p>
          <a:p>
            <a:pPr marL="628650" algn="ctr" defTabSz="782638"/>
            <a:r>
              <a:rPr lang="en-US" sz="3200" b="1" u="sng" dirty="0">
                <a:solidFill>
                  <a:srgbClr val="3A87AE"/>
                </a:solidFill>
                <a:latin typeface="+mn-lt"/>
              </a:rPr>
              <a:t>Office Hours</a:t>
            </a:r>
          </a:p>
          <a:p>
            <a:pPr marL="628650" algn="l"/>
            <a:endParaRPr lang="en-US" sz="1800" b="0" i="0" u="none" strike="noStrike" baseline="0" dirty="0">
              <a:solidFill>
                <a:srgbClr val="000000"/>
              </a:solidFill>
              <a:latin typeface="Calibri" panose="020F0502020204030204" pitchFamily="34" charset="0"/>
            </a:endParaRPr>
          </a:p>
          <a:p>
            <a:pPr marL="628650"/>
            <a:endParaRPr lang="en-US" sz="2800" i="0" strike="noStrike" baseline="0" dirty="0">
              <a:solidFill>
                <a:srgbClr val="3A87AE"/>
              </a:solidFill>
              <a:latin typeface="+mn-lt"/>
            </a:endParaRPr>
          </a:p>
          <a:p>
            <a:pPr marL="628650" algn="ctr"/>
            <a:r>
              <a:rPr lang="en-US" sz="2800" i="0" strike="noStrike" baseline="0" dirty="0">
                <a:solidFill>
                  <a:srgbClr val="3A87AE"/>
                </a:solidFill>
                <a:latin typeface="+mn-lt"/>
              </a:rPr>
              <a:t>We’re here to Help!</a:t>
            </a:r>
            <a:endParaRPr lang="en-US" sz="2800" dirty="0">
              <a:solidFill>
                <a:srgbClr val="3A87AE"/>
              </a:solidFill>
              <a:latin typeface="+mn-lt"/>
            </a:endParaRPr>
          </a:p>
          <a:p>
            <a:pPr marL="628650" algn="ctr"/>
            <a:endParaRPr lang="en-US" sz="2800" dirty="0">
              <a:solidFill>
                <a:srgbClr val="3A87AE"/>
              </a:solidFill>
              <a:latin typeface="+mn-lt"/>
            </a:endParaRPr>
          </a:p>
          <a:p>
            <a:pPr marL="628650" algn="ctr"/>
            <a:r>
              <a:rPr lang="en-US" sz="2800" dirty="0">
                <a:solidFill>
                  <a:srgbClr val="3A87AE"/>
                </a:solidFill>
                <a:latin typeface="+mn-lt"/>
              </a:rPr>
              <a:t>Tuesday, August 6</a:t>
            </a:r>
            <a:r>
              <a:rPr lang="en-US" sz="2800" baseline="30000" dirty="0">
                <a:solidFill>
                  <a:srgbClr val="3A87AE"/>
                </a:solidFill>
                <a:latin typeface="+mn-lt"/>
              </a:rPr>
              <a:t>th</a:t>
            </a:r>
            <a:endParaRPr lang="en-US" sz="2800" dirty="0">
              <a:solidFill>
                <a:srgbClr val="3A87AE"/>
              </a:solidFill>
              <a:latin typeface="+mn-lt"/>
            </a:endParaRPr>
          </a:p>
          <a:p>
            <a:pPr marL="628650" algn="ctr"/>
            <a:endParaRPr lang="en-US" sz="2800" dirty="0">
              <a:solidFill>
                <a:srgbClr val="3A87AE"/>
              </a:solidFill>
              <a:latin typeface="+mn-lt"/>
            </a:endParaRPr>
          </a:p>
          <a:p>
            <a:pPr marL="628650" algn="ctr"/>
            <a:r>
              <a:rPr lang="en-US" sz="2800" dirty="0">
                <a:solidFill>
                  <a:srgbClr val="3A87AE"/>
                </a:solidFill>
                <a:latin typeface="+mn-lt"/>
              </a:rPr>
              <a:t>3:00 – 4:00pm ET</a:t>
            </a:r>
          </a:p>
          <a:p>
            <a:pPr marL="628650" algn="ctr"/>
            <a:endParaRPr lang="en-US" sz="2800" dirty="0">
              <a:solidFill>
                <a:srgbClr val="3A87AE"/>
              </a:solidFill>
              <a:latin typeface="+mn-lt"/>
            </a:endParaRPr>
          </a:p>
          <a:p>
            <a:pPr marL="628650" algn="ctr"/>
            <a:endParaRPr lang="en-US" sz="2800" dirty="0">
              <a:solidFill>
                <a:srgbClr val="3A87AE"/>
              </a:solidFill>
              <a:latin typeface="+mn-lt"/>
            </a:endParaRPr>
          </a:p>
          <a:p>
            <a:pPr marL="628650" algn="ctr"/>
            <a:endParaRPr lang="en-US" sz="2800" dirty="0">
              <a:solidFill>
                <a:srgbClr val="3A87AE"/>
              </a:solidFill>
              <a:latin typeface="+mn-lt"/>
            </a:endParaRPr>
          </a:p>
          <a:p>
            <a:pPr marL="628650" algn="ctr"/>
            <a:endParaRPr lang="en-US" sz="2800" dirty="0">
              <a:solidFill>
                <a:srgbClr val="3A87AE"/>
              </a:solidFill>
              <a:latin typeface="+mn-lt"/>
            </a:endParaRPr>
          </a:p>
          <a:p>
            <a:pPr marL="628650" algn="ctr"/>
            <a:endParaRPr lang="en-US" sz="2800" dirty="0">
              <a:solidFill>
                <a:srgbClr val="3A87AE"/>
              </a:solidFill>
              <a:latin typeface="+mn-lt"/>
            </a:endParaRPr>
          </a:p>
          <a:p>
            <a:endParaRPr lang="en-US" sz="800" b="0" i="0" u="none" strike="noStrike" baseline="0" dirty="0">
              <a:solidFill>
                <a:srgbClr val="394B56"/>
              </a:solidFill>
              <a:latin typeface="+mn-lt"/>
            </a:endParaRPr>
          </a:p>
        </p:txBody>
      </p:sp>
      <p:pic>
        <p:nvPicPr>
          <p:cNvPr id="4" name="Picture 3">
            <a:extLst>
              <a:ext uri="{FF2B5EF4-FFF2-40B4-BE49-F238E27FC236}">
                <a16:creationId xmlns:a16="http://schemas.microsoft.com/office/drawing/2014/main" id="{E80C1375-C034-BC67-590F-3BF0C0419458}"/>
              </a:ext>
            </a:extLst>
          </p:cNvPr>
          <p:cNvPicPr>
            <a:picLocks noChangeAspect="1"/>
          </p:cNvPicPr>
          <p:nvPr/>
        </p:nvPicPr>
        <p:blipFill>
          <a:blip r:embed="rId3"/>
          <a:stretch>
            <a:fillRect/>
          </a:stretch>
        </p:blipFill>
        <p:spPr>
          <a:xfrm>
            <a:off x="586593" y="5858449"/>
            <a:ext cx="3176291" cy="890093"/>
          </a:xfrm>
          <a:prstGeom prst="rect">
            <a:avLst/>
          </a:prstGeom>
        </p:spPr>
      </p:pic>
      <p:pic>
        <p:nvPicPr>
          <p:cNvPr id="5" name="Picture 4">
            <a:extLst>
              <a:ext uri="{FF2B5EF4-FFF2-40B4-BE49-F238E27FC236}">
                <a16:creationId xmlns:a16="http://schemas.microsoft.com/office/drawing/2014/main" id="{191D9A56-A025-E963-88E3-293EB3CE0B9D}"/>
              </a:ext>
            </a:extLst>
          </p:cNvPr>
          <p:cNvPicPr>
            <a:picLocks noChangeAspect="1"/>
          </p:cNvPicPr>
          <p:nvPr/>
        </p:nvPicPr>
        <p:blipFill>
          <a:blip r:embed="rId4"/>
          <a:stretch>
            <a:fillRect/>
          </a:stretch>
        </p:blipFill>
        <p:spPr>
          <a:xfrm>
            <a:off x="519530" y="2798300"/>
            <a:ext cx="3310415" cy="2810500"/>
          </a:xfrm>
          <a:prstGeom prst="rect">
            <a:avLst/>
          </a:prstGeom>
        </p:spPr>
      </p:pic>
    </p:spTree>
    <p:extLst>
      <p:ext uri="{BB962C8B-B14F-4D97-AF65-F5344CB8AC3E}">
        <p14:creationId xmlns:p14="http://schemas.microsoft.com/office/powerpoint/2010/main" val="147308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g2ac194df0a2_1_0"/>
          <p:cNvSpPr/>
          <p:nvPr/>
        </p:nvSpPr>
        <p:spPr>
          <a:xfrm>
            <a:off x="0" y="447"/>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447"/>
            <a:ext cx="4694400" cy="685710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127000"/>
            <a:bevelB w="127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5277108" y="84648"/>
            <a:ext cx="6089100" cy="6773352"/>
          </a:xfrm>
          <a:prstGeom prst="rect">
            <a:avLst/>
          </a:prstGeom>
          <a:noFill/>
          <a:ln>
            <a:noFill/>
          </a:ln>
        </p:spPr>
        <p:txBody>
          <a:bodyPr spcFirstLastPara="1" wrap="square" lIns="91425" tIns="45700" rIns="91425" bIns="45700" anchor="t" anchorCtr="0">
            <a:spAutoFit/>
          </a:bodyPr>
          <a:lstStyle/>
          <a:p>
            <a:pPr marL="0" marR="0" algn="ctr" fontAlgn="base">
              <a:lnSpc>
                <a:spcPct val="115000"/>
              </a:lnSpc>
              <a:spcBef>
                <a:spcPts val="0"/>
              </a:spcBef>
              <a:spcAft>
                <a:spcPts val="600"/>
              </a:spcAft>
            </a:pPr>
            <a:r>
              <a:rPr lang="en-US" sz="2400" b="1" cap="small" dirty="0">
                <a:latin typeface="+mn-lt"/>
                <a:ea typeface="Times New Roman" panose="02020603050405020304" pitchFamily="18" charset="0"/>
                <a:cs typeface="Calibri" panose="020F0502020204030204" pitchFamily="34" charset="0"/>
              </a:rPr>
              <a:t>Thank you for coming! </a:t>
            </a:r>
          </a:p>
          <a:p>
            <a:pPr marL="0" marR="0" algn="ctr" fontAlgn="base">
              <a:lnSpc>
                <a:spcPct val="115000"/>
              </a:lnSpc>
              <a:spcBef>
                <a:spcPts val="0"/>
              </a:spcBef>
              <a:spcAft>
                <a:spcPts val="600"/>
              </a:spcAft>
            </a:pPr>
            <a:r>
              <a:rPr lang="en-US" sz="2400" b="1" i="0" u="none" strike="noStrike" cap="small" dirty="0">
                <a:latin typeface="+mn-lt"/>
                <a:ea typeface="Calibri"/>
                <a:cs typeface="Calibri" panose="020F0502020204030204" pitchFamily="34" charset="0"/>
                <a:sym typeface="Calibri"/>
              </a:rPr>
              <a:t>Please complete our survey:</a:t>
            </a: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900" b="1" cap="small" dirty="0">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r>
              <a:rPr lang="en-US" sz="2400" b="1" cap="small" dirty="0">
                <a:latin typeface="+mn-lt"/>
                <a:ea typeface="Calibri"/>
                <a:cs typeface="Calibri" panose="020F0502020204030204" pitchFamily="34" charset="0"/>
                <a:sym typeface="Calibri"/>
              </a:rPr>
              <a:t>We will come back together </a:t>
            </a:r>
            <a:br>
              <a:rPr lang="en-US" sz="2400" b="1" cap="small" dirty="0">
                <a:latin typeface="+mn-lt"/>
                <a:ea typeface="Calibri"/>
                <a:cs typeface="Calibri" panose="020F0502020204030204" pitchFamily="34" charset="0"/>
                <a:sym typeface="Calibri"/>
              </a:rPr>
            </a:br>
            <a:r>
              <a:rPr lang="en-US" sz="2400" b="1" cap="small" dirty="0">
                <a:latin typeface="+mn-lt"/>
                <a:ea typeface="Calibri"/>
                <a:cs typeface="Calibri" panose="020F0502020204030204" pitchFamily="34" charset="0"/>
                <a:sym typeface="Calibri"/>
              </a:rPr>
              <a:t>Tuesday, August 6</a:t>
            </a:r>
            <a:r>
              <a:rPr lang="en-US" sz="2400" b="1" cap="small" baseline="30000" dirty="0">
                <a:latin typeface="+mn-lt"/>
                <a:ea typeface="Calibri"/>
                <a:cs typeface="Calibri" panose="020F0502020204030204" pitchFamily="34" charset="0"/>
                <a:sym typeface="Calibri"/>
              </a:rPr>
              <a:t>th</a:t>
            </a:r>
            <a:r>
              <a:rPr lang="en-US" sz="2400" b="1" cap="small" dirty="0">
                <a:latin typeface="+mn-lt"/>
                <a:ea typeface="Calibri"/>
                <a:cs typeface="Calibri" panose="020F0502020204030204" pitchFamily="34" charset="0"/>
                <a:sym typeface="Calibri"/>
              </a:rPr>
              <a:t> for </a:t>
            </a:r>
            <a:endParaRPr lang="en-US" sz="4000" b="1" cap="small" dirty="0">
              <a:latin typeface="+mn-lt"/>
              <a:ea typeface="Calibri"/>
              <a:cs typeface="Calibri"/>
              <a:sym typeface="Calibri"/>
            </a:endParaRPr>
          </a:p>
          <a:p>
            <a:pPr marL="0" marR="0" algn="ctr" fontAlgn="base">
              <a:lnSpc>
                <a:spcPct val="115000"/>
              </a:lnSpc>
              <a:spcBef>
                <a:spcPts val="0"/>
              </a:spcBef>
              <a:spcAft>
                <a:spcPts val="600"/>
              </a:spcAft>
            </a:pPr>
            <a:r>
              <a:rPr lang="en-US" sz="2400" b="1" cap="small" dirty="0">
                <a:latin typeface="+mn-lt"/>
                <a:ea typeface="Calibri"/>
                <a:cs typeface="Calibri" panose="020F0502020204030204" pitchFamily="34" charset="0"/>
                <a:sym typeface="Calibri"/>
              </a:rPr>
              <a:t>‘Office Hours’</a:t>
            </a:r>
          </a:p>
        </p:txBody>
      </p:sp>
      <p:pic>
        <p:nvPicPr>
          <p:cNvPr id="4" name="Picture 3" descr="A qr code with a black and white background&#10;&#10;Description automatically generated">
            <a:extLst>
              <a:ext uri="{FF2B5EF4-FFF2-40B4-BE49-F238E27FC236}">
                <a16:creationId xmlns:a16="http://schemas.microsoft.com/office/drawing/2014/main" id="{F04EA5DC-7F7C-E149-1E0C-22DFD1E7BF35}"/>
              </a:ext>
            </a:extLst>
          </p:cNvPr>
          <p:cNvPicPr>
            <a:picLocks noChangeAspect="1"/>
          </p:cNvPicPr>
          <p:nvPr/>
        </p:nvPicPr>
        <p:blipFill>
          <a:blip r:embed="rId3"/>
          <a:stretch>
            <a:fillRect/>
          </a:stretch>
        </p:blipFill>
        <p:spPr>
          <a:xfrm>
            <a:off x="6230319" y="1192193"/>
            <a:ext cx="4182678" cy="4182678"/>
          </a:xfrm>
          <a:prstGeom prst="rect">
            <a:avLst/>
          </a:prstGeom>
        </p:spPr>
      </p:pic>
      <p:pic>
        <p:nvPicPr>
          <p:cNvPr id="2" name="Picture 1">
            <a:extLst>
              <a:ext uri="{FF2B5EF4-FFF2-40B4-BE49-F238E27FC236}">
                <a16:creationId xmlns:a16="http://schemas.microsoft.com/office/drawing/2014/main" id="{F7B5E6C9-7507-1E1F-F9CD-DA111792DA83}"/>
              </a:ext>
            </a:extLst>
          </p:cNvPr>
          <p:cNvPicPr>
            <a:picLocks noChangeAspect="1"/>
          </p:cNvPicPr>
          <p:nvPr/>
        </p:nvPicPr>
        <p:blipFill>
          <a:blip r:embed="rId4"/>
          <a:stretch>
            <a:fillRect/>
          </a:stretch>
        </p:blipFill>
        <p:spPr>
          <a:xfrm>
            <a:off x="280491" y="1032205"/>
            <a:ext cx="3887602" cy="2321949"/>
          </a:xfrm>
          <a:prstGeom prst="rect">
            <a:avLst/>
          </a:prstGeom>
        </p:spPr>
      </p:pic>
      <p:pic>
        <p:nvPicPr>
          <p:cNvPr id="6" name="Picture 5" descr="A logo with a red and white circle&#10;&#10;Description automatically generated">
            <a:extLst>
              <a:ext uri="{FF2B5EF4-FFF2-40B4-BE49-F238E27FC236}">
                <a16:creationId xmlns:a16="http://schemas.microsoft.com/office/drawing/2014/main" id="{4A418709-A0C5-156B-BBBB-4A5C6A247CB3}"/>
              </a:ext>
            </a:extLst>
          </p:cNvPr>
          <p:cNvPicPr>
            <a:picLocks noChangeAspect="1"/>
          </p:cNvPicPr>
          <p:nvPr/>
        </p:nvPicPr>
        <p:blipFill>
          <a:blip r:embed="rId5"/>
          <a:stretch>
            <a:fillRect/>
          </a:stretch>
        </p:blipFill>
        <p:spPr>
          <a:xfrm>
            <a:off x="532933" y="3578077"/>
            <a:ext cx="3337839" cy="2513044"/>
          </a:xfrm>
          <a:prstGeom prst="rect">
            <a:avLst/>
          </a:prstGeom>
        </p:spPr>
      </p:pic>
    </p:spTree>
    <p:extLst>
      <p:ext uri="{BB962C8B-B14F-4D97-AF65-F5344CB8AC3E}">
        <p14:creationId xmlns:p14="http://schemas.microsoft.com/office/powerpoint/2010/main" val="44327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mn-lt"/>
              <a:cs typeface="Calibri" panose="020F0502020204030204" pitchFamily="34" charset="0"/>
              <a:sym typeface="Arial"/>
            </a:endParaRPr>
          </a:p>
        </p:txBody>
      </p:sp>
      <p:sp>
        <p:nvSpPr>
          <p:cNvPr id="109" name="Google Shape;109;g2ac194df0a2_1_0"/>
          <p:cNvSpPr/>
          <p:nvPr/>
        </p:nvSpPr>
        <p:spPr>
          <a:xfrm>
            <a:off x="4969849" y="581025"/>
            <a:ext cx="6838636" cy="5536367"/>
          </a:xfrm>
          <a:prstGeom prst="rect">
            <a:avLst/>
          </a:prstGeom>
          <a:noFill/>
          <a:ln>
            <a:noFill/>
          </a:ln>
        </p:spPr>
        <p:txBody>
          <a:bodyPr spcFirstLastPara="1" wrap="square" lIns="91425" tIns="45700" rIns="91425" bIns="45700" anchor="ctr" anchorCtr="0">
            <a:noAutofit/>
          </a:bodyPr>
          <a:lstStyle/>
          <a:p>
            <a:pPr algn="l" rtl="0" fontAlgn="base"/>
            <a:r>
              <a:rPr lang="en-US" sz="1600" b="1" i="0" dirty="0">
                <a:effectLst/>
                <a:latin typeface="+mn-lt"/>
              </a:rPr>
              <a:t>Each cycle, 4 webinars will be </a:t>
            </a:r>
            <a:r>
              <a:rPr lang="en-US" sz="1600" b="1" dirty="0">
                <a:latin typeface="+mn-lt"/>
              </a:rPr>
              <a:t>offered </a:t>
            </a:r>
            <a:r>
              <a:rPr lang="en-US" sz="1600" b="1" i="0" dirty="0">
                <a:effectLst/>
                <a:latin typeface="+mn-lt"/>
              </a:rPr>
              <a:t>to support the proposal development process.</a:t>
            </a:r>
          </a:p>
          <a:p>
            <a:pPr algn="l" rtl="0" fontAlgn="base"/>
            <a:endParaRPr lang="en-US" sz="1600" b="1" dirty="0">
              <a:latin typeface="+mn-lt"/>
            </a:endParaRPr>
          </a:p>
          <a:p>
            <a:pPr algn="l" rtl="0" fontAlgn="base"/>
            <a:endParaRPr lang="en-US" sz="1600" b="1" dirty="0">
              <a:latin typeface="+mn-lt"/>
            </a:endParaRPr>
          </a:p>
          <a:p>
            <a:pPr algn="l" rtl="0" fontAlgn="base"/>
            <a:r>
              <a:rPr lang="en-US" sz="1600" b="1" i="0" dirty="0">
                <a:effectLst/>
                <a:latin typeface="+mn-lt"/>
              </a:rPr>
              <a:t>Information Session + Q &amp; A (60 Min)</a:t>
            </a:r>
            <a:endParaRPr lang="en-US" sz="1600" b="0" i="0" dirty="0">
              <a:effectLst/>
              <a:latin typeface="+mn-lt"/>
            </a:endParaRPr>
          </a:p>
          <a:p>
            <a:pPr algn="l" rtl="0" fontAlgn="base"/>
            <a:endParaRPr lang="en-US" sz="1600" b="0" i="0" dirty="0">
              <a:solidFill>
                <a:srgbClr val="000000"/>
              </a:solidFill>
              <a:effectLst/>
              <a:latin typeface="+mn-lt"/>
            </a:endParaRPr>
          </a:p>
          <a:p>
            <a:pPr algn="l" rtl="0" fontAlgn="base"/>
            <a:r>
              <a:rPr lang="en-US" sz="1600" b="1" i="0" dirty="0">
                <a:solidFill>
                  <a:srgbClr val="000000"/>
                </a:solidFill>
                <a:effectLst/>
                <a:latin typeface="+mn-lt"/>
              </a:rPr>
              <a:t>Workshop: Community of Practice (June </a:t>
            </a:r>
            <a:r>
              <a:rPr lang="en-US" sz="1600" b="1" dirty="0">
                <a:latin typeface="+mn-lt"/>
              </a:rPr>
              <a:t>21</a:t>
            </a:r>
            <a:r>
              <a:rPr lang="en-US" sz="1600" b="1" i="0" dirty="0">
                <a:solidFill>
                  <a:srgbClr val="000000"/>
                </a:solidFill>
                <a:effectLst/>
                <a:latin typeface="+mn-lt"/>
              </a:rPr>
              <a:t>)</a:t>
            </a:r>
            <a:endParaRPr lang="en-US" sz="1600" b="0" i="0" dirty="0">
              <a:solidFill>
                <a:srgbClr val="000000"/>
              </a:solidFill>
              <a:effectLst/>
              <a:latin typeface="+mn-lt"/>
            </a:endParaRPr>
          </a:p>
          <a:p>
            <a:pPr algn="l" rtl="0" fontAlgn="base"/>
            <a:endParaRPr lang="en-US" sz="1600" b="0" i="0" dirty="0">
              <a:solidFill>
                <a:srgbClr val="000000"/>
              </a:solidFill>
              <a:effectLst/>
              <a:latin typeface="+mn-lt"/>
            </a:endParaRPr>
          </a:p>
          <a:p>
            <a:pPr algn="l" rtl="0" fontAlgn="base"/>
            <a:r>
              <a:rPr lang="en-US" sz="1600" b="1" i="0" dirty="0">
                <a:solidFill>
                  <a:srgbClr val="000000"/>
                </a:solidFill>
                <a:effectLst/>
                <a:latin typeface="+mn-lt"/>
              </a:rPr>
              <a:t>Workshop: Building A Competitive Proposal (June 28)</a:t>
            </a:r>
            <a:r>
              <a:rPr lang="en-US" sz="1600" b="0" i="0" dirty="0">
                <a:solidFill>
                  <a:srgbClr val="000000"/>
                </a:solidFill>
                <a:effectLst/>
                <a:latin typeface="+mn-lt"/>
              </a:rPr>
              <a:t> </a:t>
            </a:r>
          </a:p>
          <a:p>
            <a:pPr algn="l" rtl="0" fontAlgn="base"/>
            <a:endParaRPr lang="en-US" sz="1600" b="0" i="0" dirty="0">
              <a:solidFill>
                <a:srgbClr val="000000"/>
              </a:solidFill>
              <a:effectLst/>
              <a:latin typeface="+mn-lt"/>
            </a:endParaRPr>
          </a:p>
          <a:p>
            <a:pPr algn="l" rtl="0" fontAlgn="base"/>
            <a:r>
              <a:rPr lang="en-US" sz="1600" b="1" i="0" dirty="0">
                <a:solidFill>
                  <a:srgbClr val="000000"/>
                </a:solidFill>
                <a:effectLst/>
                <a:latin typeface="+mn-lt"/>
              </a:rPr>
              <a:t>Workshop: Budget Development (July </a:t>
            </a:r>
            <a:r>
              <a:rPr lang="en-US" sz="1600" b="1" i="0" dirty="0">
                <a:solidFill>
                  <a:schemeClr val="bg2">
                    <a:lumMod val="50000"/>
                  </a:schemeClr>
                </a:solidFill>
                <a:effectLst/>
                <a:latin typeface="+mn-lt"/>
              </a:rPr>
              <a:t>15)</a:t>
            </a:r>
            <a:r>
              <a:rPr lang="en-US" sz="1600" b="0" i="0" dirty="0">
                <a:solidFill>
                  <a:schemeClr val="bg2">
                    <a:lumMod val="50000"/>
                  </a:schemeClr>
                </a:solidFill>
                <a:effectLst/>
                <a:latin typeface="+mn-lt"/>
              </a:rPr>
              <a:t> </a:t>
            </a:r>
          </a:p>
          <a:p>
            <a:pPr algn="l" rtl="0" fontAlgn="base"/>
            <a:endParaRPr lang="en-US" sz="1600" b="0" i="0" dirty="0">
              <a:solidFill>
                <a:srgbClr val="000000"/>
              </a:solidFill>
              <a:effectLst/>
              <a:latin typeface="+mn-lt"/>
            </a:endParaRPr>
          </a:p>
          <a:p>
            <a:pPr algn="l" rtl="0" fontAlgn="base"/>
            <a:r>
              <a:rPr lang="en-US" sz="1600" b="1" i="0" dirty="0">
                <a:solidFill>
                  <a:srgbClr val="000000"/>
                </a:solidFill>
                <a:effectLst/>
                <a:latin typeface="+mn-lt"/>
              </a:rPr>
              <a:t>Office Hours: Monday, August 6th</a:t>
            </a:r>
            <a:endParaRPr lang="en-US" sz="1600" dirty="0">
              <a:latin typeface="+mn-lt"/>
            </a:endParaRPr>
          </a:p>
          <a:p>
            <a:pPr algn="l" rtl="0" fontAlgn="base"/>
            <a:endParaRPr lang="en-US" sz="1100" b="1" i="0" dirty="0">
              <a:solidFill>
                <a:srgbClr val="000000"/>
              </a:solidFill>
              <a:effectLst/>
              <a:latin typeface="+mn-lt"/>
            </a:endParaRPr>
          </a:p>
          <a:p>
            <a:pPr algn="l" rtl="0" fontAlgn="base"/>
            <a:r>
              <a:rPr lang="en-US" sz="1100" b="1" i="0" dirty="0">
                <a:solidFill>
                  <a:srgbClr val="000000"/>
                </a:solidFill>
                <a:effectLst/>
                <a:latin typeface="+mn-lt"/>
              </a:rPr>
              <a:t>*Webinars will also be recorded and uploaded to AIHEC.org for review</a:t>
            </a:r>
          </a:p>
          <a:p>
            <a:pPr algn="l" rtl="0" fontAlgn="base"/>
            <a:endParaRPr lang="en-US" sz="1600" dirty="0">
              <a:solidFill>
                <a:schemeClr val="bg2">
                  <a:lumMod val="50000"/>
                </a:schemeClr>
              </a:solidFill>
              <a:latin typeface="+mn-lt"/>
            </a:endParaRPr>
          </a:p>
          <a:p>
            <a:pPr algn="l" rtl="0" fontAlgn="base"/>
            <a:endParaRPr lang="en-US" sz="1600" b="0" i="0" dirty="0">
              <a:solidFill>
                <a:schemeClr val="bg2">
                  <a:lumMod val="50000"/>
                </a:schemeClr>
              </a:solidFill>
              <a:effectLst/>
              <a:latin typeface="+mn-lt"/>
            </a:endParaRPr>
          </a:p>
          <a:p>
            <a:pPr algn="l" rtl="0" fontAlgn="base"/>
            <a:endParaRPr lang="en-US" sz="1600" b="0" i="0" dirty="0">
              <a:solidFill>
                <a:schemeClr val="bg2">
                  <a:lumMod val="50000"/>
                </a:schemeClr>
              </a:solidFill>
              <a:effectLst/>
              <a:latin typeface="+mn-lt"/>
            </a:endParaRPr>
          </a:p>
          <a:p>
            <a:pPr algn="ctr" fontAlgn="base"/>
            <a:r>
              <a:rPr lang="en-US" sz="1600" i="1" dirty="0">
                <a:solidFill>
                  <a:schemeClr val="bg2">
                    <a:lumMod val="50000"/>
                  </a:schemeClr>
                </a:solidFill>
                <a:effectLst/>
                <a:latin typeface="+mn-lt"/>
                <a:ea typeface="Times New Roman" panose="02020603050405020304" pitchFamily="18" charset="0"/>
                <a:cs typeface="Calibri" panose="020F0502020204030204" pitchFamily="34" charset="0"/>
              </a:rPr>
              <a:t>TCU faculty and staff who are interested but are not ready to submit a project are encouraged to attend workshops and learn more about the program, then submit an application for a future cycle.</a:t>
            </a:r>
            <a:endParaRPr lang="en-US" sz="1600" i="1" dirty="0">
              <a:solidFill>
                <a:schemeClr val="bg2">
                  <a:lumMod val="50000"/>
                </a:schemeClr>
              </a:solidFill>
              <a:effectLst/>
              <a:latin typeface="+mn-lt"/>
              <a:ea typeface="Times New Roman" panose="02020603050405020304" pitchFamily="18" charset="0"/>
              <a:cs typeface="Times New Roman" panose="02020603050405020304" pitchFamily="18" charset="0"/>
            </a:endParaRPr>
          </a:p>
          <a:p>
            <a:pPr algn="l" rtl="0" fontAlgn="base"/>
            <a:endParaRPr lang="en-US" sz="1600" b="0" i="0" dirty="0">
              <a:solidFill>
                <a:srgbClr val="000000"/>
              </a:solidFill>
              <a:effectLst/>
              <a:latin typeface="+mn-lt"/>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3313" y="-85663"/>
            <a:ext cx="4694400" cy="6943663"/>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0" y="-86116"/>
            <a:ext cx="4633707" cy="3431668"/>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i="0" u="none" strike="noStrike"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dirty="0">
                <a:solidFill>
                  <a:schemeClr val="bg1"/>
                </a:solidFill>
                <a:latin typeface="+mn-lt"/>
                <a:ea typeface="Calibri"/>
                <a:cs typeface="Calibri"/>
                <a:sym typeface="Calibri"/>
              </a:rPr>
              <a:t>Timeline</a:t>
            </a: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dirty="0">
                <a:solidFill>
                  <a:schemeClr val="bg1"/>
                </a:solidFill>
                <a:latin typeface="+mn-lt"/>
                <a:ea typeface="Calibri"/>
                <a:cs typeface="Calibri"/>
                <a:sym typeface="Calibri"/>
              </a:rPr>
              <a:t> &amp; Overview</a:t>
            </a:r>
            <a:endParaRPr lang="en-US" sz="1800" dirty="0">
              <a:solidFill>
                <a:schemeClr val="bg1"/>
              </a:solidFill>
              <a:effectLst/>
              <a:latin typeface="+mn-lt"/>
              <a:ea typeface="Times New Roman" panose="02020603050405020304" pitchFamily="18" charset="0"/>
              <a:cs typeface="Calibri" panose="020F0502020204030204" pitchFamily="34" charset="0"/>
            </a:endParaRPr>
          </a:p>
          <a:p>
            <a:pPr marL="0" marR="0" algn="ctr">
              <a:lnSpc>
                <a:spcPct val="150000"/>
              </a:lnSpc>
              <a:spcBef>
                <a:spcPts val="0"/>
              </a:spcBef>
              <a:spcAft>
                <a:spcPts val="600"/>
              </a:spcAft>
            </a:pPr>
            <a:endParaRPr lang="en-US" sz="1800" b="1" i="0" u="none" strike="noStrike" dirty="0">
              <a:solidFill>
                <a:schemeClr val="bg1"/>
              </a:solidFill>
              <a:latin typeface="+mn-lt"/>
              <a:ea typeface="Calibri"/>
              <a:cs typeface="Calibri" panose="020F0502020204030204" pitchFamily="34" charset="0"/>
              <a:sym typeface="Calibri"/>
            </a:endParaRPr>
          </a:p>
          <a:p>
            <a:pPr marL="0" marR="0" algn="ctr">
              <a:lnSpc>
                <a:spcPct val="150000"/>
              </a:lnSpc>
              <a:spcBef>
                <a:spcPts val="0"/>
              </a:spcBef>
              <a:spcAft>
                <a:spcPts val="600"/>
              </a:spcAft>
            </a:pPr>
            <a:endParaRPr lang="en-US" sz="4000" b="1" i="0" u="none" strike="noStrike" dirty="0">
              <a:solidFill>
                <a:schemeClr val="bg1"/>
              </a:solidFill>
              <a:latin typeface="+mn-lt"/>
              <a:ea typeface="Calibri"/>
              <a:cs typeface="Calibri"/>
              <a:sym typeface="Calibri"/>
            </a:endParaRPr>
          </a:p>
        </p:txBody>
      </p:sp>
      <p:sp>
        <p:nvSpPr>
          <p:cNvPr id="3" name="Rectangle 2">
            <a:extLst>
              <a:ext uri="{FF2B5EF4-FFF2-40B4-BE49-F238E27FC236}">
                <a16:creationId xmlns:a16="http://schemas.microsoft.com/office/drawing/2014/main" id="{23C048D2-D1D5-36C4-7F62-37FD909B4E4E}"/>
              </a:ext>
            </a:extLst>
          </p:cNvPr>
          <p:cNvSpPr/>
          <p:nvPr/>
        </p:nvSpPr>
        <p:spPr>
          <a:xfrm>
            <a:off x="4966536" y="3102752"/>
            <a:ext cx="6561982" cy="480270"/>
          </a:xfrm>
          <a:prstGeom prst="rect">
            <a:avLst/>
          </a:prstGeom>
          <a:noFill/>
          <a:ln>
            <a:solidFill>
              <a:srgbClr val="FFC000"/>
            </a:solidFill>
            <a:extLst>
              <a:ext uri="{C807C97D-BFC1-408E-A445-0C87EB9F89A2}">
                <ask:lineSketchStyleProps xmlns:ask="http://schemas.microsoft.com/office/drawing/2018/sketchyshapes" sd="1219033472">
                  <a:custGeom>
                    <a:avLst/>
                    <a:gdLst>
                      <a:gd name="connsiteX0" fmla="*/ 0 w 6561982"/>
                      <a:gd name="connsiteY0" fmla="*/ 0 h 602673"/>
                      <a:gd name="connsiteX1" fmla="*/ 590578 w 6561982"/>
                      <a:gd name="connsiteY1" fmla="*/ 0 h 602673"/>
                      <a:gd name="connsiteX2" fmla="*/ 1049917 w 6561982"/>
                      <a:gd name="connsiteY2" fmla="*/ 0 h 602673"/>
                      <a:gd name="connsiteX3" fmla="*/ 1837355 w 6561982"/>
                      <a:gd name="connsiteY3" fmla="*/ 0 h 602673"/>
                      <a:gd name="connsiteX4" fmla="*/ 2427933 w 6561982"/>
                      <a:gd name="connsiteY4" fmla="*/ 0 h 602673"/>
                      <a:gd name="connsiteX5" fmla="*/ 3018512 w 6561982"/>
                      <a:gd name="connsiteY5" fmla="*/ 0 h 602673"/>
                      <a:gd name="connsiteX6" fmla="*/ 3805950 w 6561982"/>
                      <a:gd name="connsiteY6" fmla="*/ 0 h 602673"/>
                      <a:gd name="connsiteX7" fmla="*/ 4330908 w 6561982"/>
                      <a:gd name="connsiteY7" fmla="*/ 0 h 602673"/>
                      <a:gd name="connsiteX8" fmla="*/ 5118346 w 6561982"/>
                      <a:gd name="connsiteY8" fmla="*/ 0 h 602673"/>
                      <a:gd name="connsiteX9" fmla="*/ 5905784 w 6561982"/>
                      <a:gd name="connsiteY9" fmla="*/ 0 h 602673"/>
                      <a:gd name="connsiteX10" fmla="*/ 6561982 w 6561982"/>
                      <a:gd name="connsiteY10" fmla="*/ 0 h 602673"/>
                      <a:gd name="connsiteX11" fmla="*/ 6561982 w 6561982"/>
                      <a:gd name="connsiteY11" fmla="*/ 602673 h 602673"/>
                      <a:gd name="connsiteX12" fmla="*/ 5840164 w 6561982"/>
                      <a:gd name="connsiteY12" fmla="*/ 602673 h 602673"/>
                      <a:gd name="connsiteX13" fmla="*/ 5052726 w 6561982"/>
                      <a:gd name="connsiteY13" fmla="*/ 602673 h 602673"/>
                      <a:gd name="connsiteX14" fmla="*/ 4265288 w 6561982"/>
                      <a:gd name="connsiteY14" fmla="*/ 602673 h 602673"/>
                      <a:gd name="connsiteX15" fmla="*/ 3740330 w 6561982"/>
                      <a:gd name="connsiteY15" fmla="*/ 602673 h 602673"/>
                      <a:gd name="connsiteX16" fmla="*/ 3084132 w 6561982"/>
                      <a:gd name="connsiteY16" fmla="*/ 602673 h 602673"/>
                      <a:gd name="connsiteX17" fmla="*/ 2296694 w 6561982"/>
                      <a:gd name="connsiteY17" fmla="*/ 602673 h 602673"/>
                      <a:gd name="connsiteX18" fmla="*/ 1640496 w 6561982"/>
                      <a:gd name="connsiteY18" fmla="*/ 602673 h 602673"/>
                      <a:gd name="connsiteX19" fmla="*/ 1181157 w 6561982"/>
                      <a:gd name="connsiteY19" fmla="*/ 602673 h 602673"/>
                      <a:gd name="connsiteX20" fmla="*/ 656198 w 6561982"/>
                      <a:gd name="connsiteY20" fmla="*/ 602673 h 602673"/>
                      <a:gd name="connsiteX21" fmla="*/ 0 w 6561982"/>
                      <a:gd name="connsiteY21" fmla="*/ 602673 h 602673"/>
                      <a:gd name="connsiteX22" fmla="*/ 0 w 6561982"/>
                      <a:gd name="connsiteY22" fmla="*/ 0 h 6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61982" h="602673" extrusionOk="0">
                        <a:moveTo>
                          <a:pt x="0" y="0"/>
                        </a:moveTo>
                        <a:cubicBezTo>
                          <a:pt x="204636" y="-26712"/>
                          <a:pt x="330331" y="-29097"/>
                          <a:pt x="590578" y="0"/>
                        </a:cubicBezTo>
                        <a:cubicBezTo>
                          <a:pt x="850825" y="29097"/>
                          <a:pt x="940478" y="-12035"/>
                          <a:pt x="1049917" y="0"/>
                        </a:cubicBezTo>
                        <a:cubicBezTo>
                          <a:pt x="1159356" y="12035"/>
                          <a:pt x="1609316" y="-39144"/>
                          <a:pt x="1837355" y="0"/>
                        </a:cubicBezTo>
                        <a:cubicBezTo>
                          <a:pt x="2065394" y="39144"/>
                          <a:pt x="2171482" y="-29178"/>
                          <a:pt x="2427933" y="0"/>
                        </a:cubicBezTo>
                        <a:cubicBezTo>
                          <a:pt x="2684384" y="29178"/>
                          <a:pt x="2865772" y="23259"/>
                          <a:pt x="3018512" y="0"/>
                        </a:cubicBezTo>
                        <a:cubicBezTo>
                          <a:pt x="3171252" y="-23259"/>
                          <a:pt x="3455233" y="-21177"/>
                          <a:pt x="3805950" y="0"/>
                        </a:cubicBezTo>
                        <a:cubicBezTo>
                          <a:pt x="4156667" y="21177"/>
                          <a:pt x="4095346" y="-5753"/>
                          <a:pt x="4330908" y="0"/>
                        </a:cubicBezTo>
                        <a:cubicBezTo>
                          <a:pt x="4566470" y="5753"/>
                          <a:pt x="4783861" y="-6958"/>
                          <a:pt x="5118346" y="0"/>
                        </a:cubicBezTo>
                        <a:cubicBezTo>
                          <a:pt x="5452831" y="6958"/>
                          <a:pt x="5715607" y="12412"/>
                          <a:pt x="5905784" y="0"/>
                        </a:cubicBezTo>
                        <a:cubicBezTo>
                          <a:pt x="6095961" y="-12412"/>
                          <a:pt x="6278710" y="21501"/>
                          <a:pt x="6561982" y="0"/>
                        </a:cubicBezTo>
                        <a:cubicBezTo>
                          <a:pt x="6541182" y="183143"/>
                          <a:pt x="6541195" y="398913"/>
                          <a:pt x="6561982" y="602673"/>
                        </a:cubicBezTo>
                        <a:cubicBezTo>
                          <a:pt x="6303046" y="609471"/>
                          <a:pt x="6020918" y="582514"/>
                          <a:pt x="5840164" y="602673"/>
                        </a:cubicBezTo>
                        <a:cubicBezTo>
                          <a:pt x="5659410" y="622832"/>
                          <a:pt x="5412435" y="597098"/>
                          <a:pt x="5052726" y="602673"/>
                        </a:cubicBezTo>
                        <a:cubicBezTo>
                          <a:pt x="4693017" y="608248"/>
                          <a:pt x="4511608" y="569780"/>
                          <a:pt x="4265288" y="602673"/>
                        </a:cubicBezTo>
                        <a:cubicBezTo>
                          <a:pt x="4018968" y="635566"/>
                          <a:pt x="3916740" y="613363"/>
                          <a:pt x="3740330" y="602673"/>
                        </a:cubicBezTo>
                        <a:cubicBezTo>
                          <a:pt x="3563920" y="591983"/>
                          <a:pt x="3324799" y="575149"/>
                          <a:pt x="3084132" y="602673"/>
                        </a:cubicBezTo>
                        <a:cubicBezTo>
                          <a:pt x="2843465" y="630197"/>
                          <a:pt x="2541947" y="596741"/>
                          <a:pt x="2296694" y="602673"/>
                        </a:cubicBezTo>
                        <a:cubicBezTo>
                          <a:pt x="2051441" y="608605"/>
                          <a:pt x="1807632" y="570906"/>
                          <a:pt x="1640496" y="602673"/>
                        </a:cubicBezTo>
                        <a:cubicBezTo>
                          <a:pt x="1473360" y="634440"/>
                          <a:pt x="1371764" y="604250"/>
                          <a:pt x="1181157" y="602673"/>
                        </a:cubicBezTo>
                        <a:cubicBezTo>
                          <a:pt x="990550" y="601096"/>
                          <a:pt x="865299" y="581583"/>
                          <a:pt x="656198" y="602673"/>
                        </a:cubicBezTo>
                        <a:cubicBezTo>
                          <a:pt x="447097" y="623763"/>
                          <a:pt x="145361" y="571578"/>
                          <a:pt x="0" y="602673"/>
                        </a:cubicBezTo>
                        <a:cubicBezTo>
                          <a:pt x="29644" y="308642"/>
                          <a:pt x="29646" y="19079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0363138-5BE2-EFFB-A2F5-05BD3E080B75}"/>
              </a:ext>
            </a:extLst>
          </p:cNvPr>
          <p:cNvPicPr>
            <a:picLocks noChangeAspect="1"/>
          </p:cNvPicPr>
          <p:nvPr/>
        </p:nvPicPr>
        <p:blipFill>
          <a:blip r:embed="rId3"/>
          <a:stretch>
            <a:fillRect/>
          </a:stretch>
        </p:blipFill>
        <p:spPr>
          <a:xfrm>
            <a:off x="637081" y="5881344"/>
            <a:ext cx="3176291" cy="890093"/>
          </a:xfrm>
          <a:prstGeom prst="rect">
            <a:avLst/>
          </a:prstGeom>
        </p:spPr>
      </p:pic>
    </p:spTree>
    <p:extLst>
      <p:ext uri="{BB962C8B-B14F-4D97-AF65-F5344CB8AC3E}">
        <p14:creationId xmlns:p14="http://schemas.microsoft.com/office/powerpoint/2010/main" val="98932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w="133350"/>
            <a:bevelB w="13335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dirty="0">
                <a:latin typeface="+mn-lt"/>
                <a:cs typeface="Calibri"/>
              </a:rPr>
              <a:t>RFP Overview - FAQ</a:t>
            </a:r>
            <a:endParaRPr lang="en-US" sz="3600" b="1" dirty="0">
              <a:latin typeface="+mn-lt"/>
            </a:endParaRP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a:extLst>
              <a:ext uri="{FF2B5EF4-FFF2-40B4-BE49-F238E27FC236}">
                <a16:creationId xmlns:a16="http://schemas.microsoft.com/office/drawing/2014/main" id="{5CB21C5F-86ED-CD76-6786-CA51FA58C321}"/>
              </a:ext>
            </a:extLst>
          </p:cNvPr>
          <p:cNvPicPr>
            <a:picLocks noChangeAspect="1"/>
          </p:cNvPicPr>
          <p:nvPr/>
        </p:nvPicPr>
        <p:blipFill>
          <a:blip r:embed="rId4"/>
          <a:srcRect/>
          <a:stretch/>
        </p:blipFill>
        <p:spPr>
          <a:xfrm>
            <a:off x="292568" y="5962839"/>
            <a:ext cx="718285" cy="774992"/>
          </a:xfrm>
          <a:prstGeom prst="rect">
            <a:avLst/>
          </a:prstGeom>
          <a:ln>
            <a:noFill/>
          </a:ln>
          <a:effectLst/>
        </p:spPr>
      </p:pic>
      <p:sp>
        <p:nvSpPr>
          <p:cNvPr id="12" name="TextBox 11">
            <a:extLst>
              <a:ext uri="{FF2B5EF4-FFF2-40B4-BE49-F238E27FC236}">
                <a16:creationId xmlns:a16="http://schemas.microsoft.com/office/drawing/2014/main" id="{EE325A85-9E83-373D-DF2F-FE42FDDFC838}"/>
              </a:ext>
            </a:extLst>
          </p:cNvPr>
          <p:cNvSpPr txBox="1"/>
          <p:nvPr/>
        </p:nvSpPr>
        <p:spPr>
          <a:xfrm>
            <a:off x="509530" y="1764535"/>
            <a:ext cx="10878906" cy="3681136"/>
          </a:xfrm>
          <a:prstGeom prst="rect">
            <a:avLst/>
          </a:prstGeom>
          <a:noFill/>
        </p:spPr>
        <p:txBody>
          <a:bodyPr wrap="square" lIns="91440" tIns="45720" rIns="91440" bIns="45720" anchor="t">
            <a:spAutoFit/>
          </a:bodyPr>
          <a:lstStyle/>
          <a:p>
            <a:pPr>
              <a:lnSpc>
                <a:spcPct val="150000"/>
              </a:lnSpc>
              <a:spcAft>
                <a:spcPts val="600"/>
              </a:spcAft>
            </a:pPr>
            <a:r>
              <a:rPr lang="en-US" sz="1800" b="1" dirty="0">
                <a:latin typeface="+mn-lt"/>
                <a:cs typeface="Calibri"/>
              </a:rPr>
              <a:t>RFP RELEASE DATE: </a:t>
            </a:r>
            <a:r>
              <a:rPr lang="en-US" sz="1800" dirty="0">
                <a:latin typeface="+mn-lt"/>
                <a:cs typeface="Calibri"/>
              </a:rPr>
              <a:t>June 17, 2024</a:t>
            </a:r>
            <a:endParaRPr lang="en-US" sz="1800" b="1" dirty="0">
              <a:latin typeface="+mn-lt"/>
              <a:cs typeface="Calibri"/>
            </a:endParaRPr>
          </a:p>
          <a:p>
            <a:pPr marL="0" marR="0" fontAlgn="base">
              <a:lnSpc>
                <a:spcPct val="150000"/>
              </a:lnSpc>
              <a:spcBef>
                <a:spcPts val="0"/>
              </a:spcBef>
              <a:spcAft>
                <a:spcPts val="600"/>
              </a:spcAft>
            </a:pPr>
            <a:r>
              <a:rPr lang="en-US" sz="1800" b="1" dirty="0">
                <a:effectLst/>
                <a:latin typeface="+mn-lt"/>
                <a:ea typeface="Times New Roman" panose="02020603050405020304" pitchFamily="18" charset="0"/>
                <a:cs typeface="Calibri" panose="020F0502020204030204" pitchFamily="34" charset="0"/>
              </a:rPr>
              <a:t>PROPOSAL DUE DATE:</a:t>
            </a:r>
            <a:r>
              <a:rPr lang="en-US" sz="1800" dirty="0">
                <a:effectLst/>
                <a:latin typeface="+mn-lt"/>
                <a:ea typeface="Times New Roman" panose="02020603050405020304" pitchFamily="18" charset="0"/>
                <a:cs typeface="Calibri" panose="020F0502020204030204" pitchFamily="34" charset="0"/>
              </a:rPr>
              <a:t> 11:59 PM Eastern Time (ET) August 12, 2024</a:t>
            </a:r>
            <a:endParaRPr lang="en-US" sz="2000" dirty="0">
              <a:effectLst/>
              <a:latin typeface="+mn-lt"/>
              <a:ea typeface="Times New Roman" panose="02020603050405020304" pitchFamily="18" charset="0"/>
              <a:cs typeface="Calibri" panose="020F0502020204030204" pitchFamily="34" charset="0"/>
            </a:endParaRPr>
          </a:p>
          <a:p>
            <a:pPr fontAlgn="base">
              <a:lnSpc>
                <a:spcPct val="150000"/>
              </a:lnSpc>
              <a:spcAft>
                <a:spcPts val="600"/>
              </a:spcAft>
            </a:pPr>
            <a:r>
              <a:rPr lang="en-US" sz="1800" b="1" dirty="0">
                <a:effectLst/>
                <a:latin typeface="+mn-lt"/>
                <a:ea typeface="Times New Roman" panose="02020603050405020304" pitchFamily="18" charset="0"/>
                <a:cs typeface="Calibri"/>
              </a:rPr>
              <a:t>FUNDING AMOUNT:</a:t>
            </a:r>
            <a:r>
              <a:rPr lang="en-US" sz="1800" dirty="0">
                <a:effectLst/>
                <a:latin typeface="+mn-lt"/>
                <a:ea typeface="Times New Roman" panose="02020603050405020304" pitchFamily="18" charset="0"/>
                <a:cs typeface="Calibri"/>
              </a:rPr>
              <a:t> Multiple awards of up to $68,600 are available</a:t>
            </a:r>
            <a:r>
              <a:rPr lang="en-US" sz="1800" dirty="0">
                <a:latin typeface="+mn-lt"/>
                <a:ea typeface="Times New Roman" panose="02020603050405020304" pitchFamily="18" charset="0"/>
                <a:cs typeface="Calibri"/>
              </a:rPr>
              <a:t> </a:t>
            </a:r>
            <a:endParaRPr lang="en-US" sz="2000" dirty="0">
              <a:effectLst/>
              <a:latin typeface="+mn-lt"/>
              <a:ea typeface="Times New Roman" panose="02020603050405020304" pitchFamily="18" charset="0"/>
              <a:cs typeface="Calibri" panose="020F0502020204030204" pitchFamily="34" charset="0"/>
            </a:endParaRPr>
          </a:p>
          <a:p>
            <a:pPr marL="0" marR="0" fontAlgn="base">
              <a:lnSpc>
                <a:spcPct val="150000"/>
              </a:lnSpc>
              <a:spcBef>
                <a:spcPts val="0"/>
              </a:spcBef>
              <a:spcAft>
                <a:spcPts val="600"/>
              </a:spcAft>
            </a:pPr>
            <a:r>
              <a:rPr lang="en-US" sz="1800" b="1" dirty="0">
                <a:effectLst/>
                <a:latin typeface="+mn-lt"/>
                <a:ea typeface="Times New Roman" panose="02020603050405020304" pitchFamily="18" charset="0"/>
                <a:cs typeface="Calibri" panose="020F0502020204030204" pitchFamily="34" charset="0"/>
              </a:rPr>
              <a:t>ELIGIBILITY:</a:t>
            </a:r>
            <a:r>
              <a:rPr lang="en-US" sz="1800" dirty="0">
                <a:effectLst/>
                <a:latin typeface="+mn-lt"/>
                <a:ea typeface="Times New Roman" panose="02020603050405020304" pitchFamily="18" charset="0"/>
                <a:cs typeface="Calibri" panose="020F0502020204030204" pitchFamily="34" charset="0"/>
              </a:rPr>
              <a:t> Funds are available to faculty led teams from all accredited Tribal Colleges &amp; Universities</a:t>
            </a:r>
            <a:endParaRPr lang="en-US" sz="2000" dirty="0">
              <a:effectLst/>
              <a:latin typeface="+mn-lt"/>
              <a:ea typeface="Times New Roman" panose="02020603050405020304" pitchFamily="18" charset="0"/>
              <a:cs typeface="Calibri" panose="020F0502020204030204" pitchFamily="34" charset="0"/>
            </a:endParaRPr>
          </a:p>
          <a:p>
            <a:pPr marL="0" marR="0" fontAlgn="base">
              <a:lnSpc>
                <a:spcPct val="150000"/>
              </a:lnSpc>
              <a:spcBef>
                <a:spcPts val="0"/>
              </a:spcBef>
              <a:spcAft>
                <a:spcPts val="600"/>
              </a:spcAft>
            </a:pPr>
            <a:r>
              <a:rPr lang="en-US" sz="1800" b="1" dirty="0">
                <a:effectLst/>
                <a:latin typeface="+mn-lt"/>
                <a:ea typeface="Times New Roman" panose="02020603050405020304" pitchFamily="18" charset="0"/>
                <a:cs typeface="Calibri"/>
              </a:rPr>
              <a:t>ESTIMATED CONTRACT PERIOD:</a:t>
            </a:r>
            <a:r>
              <a:rPr lang="en-US" sz="1800" dirty="0">
                <a:effectLst/>
                <a:latin typeface="+mn-lt"/>
                <a:ea typeface="Times New Roman" panose="02020603050405020304" pitchFamily="18" charset="0"/>
                <a:cs typeface="Calibri"/>
              </a:rPr>
              <a:t> September 16, 2024 through September 16, 2026, or up to 2 years (24 months) from date of award, depending on the scope of the project. Projects designed for shorter periods of time will receive equal consideration. If projects last 1 year or less, projects can be renewed for a second cycle with an additional award.</a:t>
            </a:r>
          </a:p>
        </p:txBody>
      </p:sp>
    </p:spTree>
    <p:extLst>
      <p:ext uri="{BB962C8B-B14F-4D97-AF65-F5344CB8AC3E}">
        <p14:creationId xmlns:p14="http://schemas.microsoft.com/office/powerpoint/2010/main" val="70492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447"/>
            <a:ext cx="4694400" cy="685710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0" y="0"/>
            <a:ext cx="4650537" cy="3785611"/>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endParaRPr lang="en-US" sz="4000" b="1" i="0" u="none" strike="noStrike" dirty="0">
              <a:solidFill>
                <a:srgbClr val="3A87AE"/>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4000" b="1" i="0" u="none" strike="noStrike"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dirty="0">
                <a:solidFill>
                  <a:schemeClr val="bg1"/>
                </a:solidFill>
                <a:latin typeface="+mn-lt"/>
                <a:ea typeface="Calibri"/>
                <a:cs typeface="Calibri"/>
                <a:sym typeface="Calibri"/>
              </a:rPr>
              <a:t>Timeline</a:t>
            </a: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dirty="0">
                <a:solidFill>
                  <a:schemeClr val="bg1"/>
                </a:solidFill>
                <a:latin typeface="+mn-lt"/>
                <a:ea typeface="Calibri"/>
                <a:cs typeface="Calibri"/>
                <a:sym typeface="Calibri"/>
              </a:rPr>
              <a:t> &amp; Overview</a:t>
            </a:r>
          </a:p>
          <a:p>
            <a:pPr marL="0" marR="0" lvl="0" indent="0" algn="ctr" rtl="0">
              <a:lnSpc>
                <a:spcPct val="100000"/>
              </a:lnSpc>
              <a:spcBef>
                <a:spcPts val="0"/>
              </a:spcBef>
              <a:spcAft>
                <a:spcPts val="0"/>
              </a:spcAft>
              <a:buClr>
                <a:srgbClr val="000000"/>
              </a:buClr>
              <a:buSzPts val="3300"/>
              <a:buFont typeface="Arial"/>
              <a:buNone/>
            </a:pPr>
            <a:br>
              <a:rPr lang="en-US" sz="4000" b="1" i="0" u="none" strike="noStrike" dirty="0">
                <a:solidFill>
                  <a:srgbClr val="3A87AE"/>
                </a:solidFill>
                <a:latin typeface="+mn-lt"/>
                <a:ea typeface="Calibri"/>
                <a:cs typeface="Calibri"/>
                <a:sym typeface="Calibri"/>
              </a:rPr>
            </a:br>
            <a:endParaRPr lang="en-US" sz="4000" b="1" i="0" u="none" strike="noStrike" dirty="0">
              <a:solidFill>
                <a:srgbClr val="3A87AE"/>
              </a:solidFill>
              <a:latin typeface="+mn-lt"/>
              <a:ea typeface="Calibri"/>
              <a:cs typeface="Calibri"/>
              <a:sym typeface="Calibri"/>
            </a:endParaRPr>
          </a:p>
        </p:txBody>
      </p:sp>
      <p:pic>
        <p:nvPicPr>
          <p:cNvPr id="1026" name="Picture 2" descr="A screenshot of a calendar&#10;&#10;Description automatically generated">
            <a:extLst>
              <a:ext uri="{FF2B5EF4-FFF2-40B4-BE49-F238E27FC236}">
                <a16:creationId xmlns:a16="http://schemas.microsoft.com/office/drawing/2014/main" id="{C2A0923C-58A2-55BB-9228-C9A82433C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523" y="1520456"/>
            <a:ext cx="6397389" cy="48320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392E86-62D5-9AFB-8B45-11F3F315692C}"/>
              </a:ext>
            </a:extLst>
          </p:cNvPr>
          <p:cNvSpPr txBox="1"/>
          <p:nvPr/>
        </p:nvSpPr>
        <p:spPr>
          <a:xfrm>
            <a:off x="4694400" y="0"/>
            <a:ext cx="7497600" cy="1520456"/>
          </a:xfrm>
          <a:prstGeom prst="rect">
            <a:avLst/>
          </a:prstGeom>
          <a:solidFill>
            <a:schemeClr val="lt1"/>
          </a:solidFill>
          <a:ln>
            <a:noFill/>
          </a:ln>
        </p:spPr>
        <p:txBody>
          <a:bodyPr wrap="square" rtlCol="0">
            <a:spAutoFit/>
          </a:bodyPr>
          <a:lstStyle/>
          <a:p>
            <a:endParaRPr lang="en-US" dirty="0"/>
          </a:p>
        </p:txBody>
      </p:sp>
      <p:pic>
        <p:nvPicPr>
          <p:cNvPr id="2" name="Picture 1">
            <a:extLst>
              <a:ext uri="{FF2B5EF4-FFF2-40B4-BE49-F238E27FC236}">
                <a16:creationId xmlns:a16="http://schemas.microsoft.com/office/drawing/2014/main" id="{98884DBC-3788-34E3-D840-15C4EA28FC3F}"/>
              </a:ext>
            </a:extLst>
          </p:cNvPr>
          <p:cNvPicPr>
            <a:picLocks noChangeAspect="1"/>
          </p:cNvPicPr>
          <p:nvPr/>
        </p:nvPicPr>
        <p:blipFill>
          <a:blip r:embed="rId4"/>
          <a:stretch>
            <a:fillRect/>
          </a:stretch>
        </p:blipFill>
        <p:spPr>
          <a:xfrm>
            <a:off x="759054" y="5667152"/>
            <a:ext cx="3176291" cy="890093"/>
          </a:xfrm>
          <a:prstGeom prst="rect">
            <a:avLst/>
          </a:prstGeom>
        </p:spPr>
      </p:pic>
    </p:spTree>
    <p:extLst>
      <p:ext uri="{BB962C8B-B14F-4D97-AF65-F5344CB8AC3E}">
        <p14:creationId xmlns:p14="http://schemas.microsoft.com/office/powerpoint/2010/main" val="5086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142937"/>
            <a:ext cx="4687894" cy="67146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9525" y="-88344"/>
            <a:ext cx="4706944" cy="2831504"/>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indent="-215900" algn="ctr">
              <a:buSzPts val="2000"/>
            </a:pPr>
            <a:br>
              <a:rPr lang="en-US" sz="4000" b="1" dirty="0">
                <a:solidFill>
                  <a:schemeClr val="bg1"/>
                </a:solidFill>
                <a:latin typeface="+mn-lt"/>
                <a:ea typeface="Calibri"/>
                <a:cs typeface="Calibri"/>
              </a:rPr>
            </a:br>
            <a:r>
              <a:rPr lang="en-US" sz="4000" b="1" dirty="0">
                <a:solidFill>
                  <a:schemeClr val="bg1"/>
                </a:solidFill>
                <a:latin typeface="+mn-lt"/>
                <a:ea typeface="Calibri"/>
                <a:cs typeface="Calibri"/>
              </a:rPr>
              <a:t>Budget</a:t>
            </a:r>
          </a:p>
          <a:p>
            <a:pPr marL="342900" indent="-215900" algn="ctr">
              <a:buSzPts val="2000"/>
            </a:pPr>
            <a:r>
              <a:rPr lang="en-US" sz="4000" b="1" dirty="0">
                <a:solidFill>
                  <a:schemeClr val="bg1"/>
                </a:solidFill>
                <a:effectLst/>
                <a:latin typeface="+mn-lt"/>
                <a:ea typeface="Calibri"/>
                <a:cs typeface="Calibri"/>
              </a:rPr>
              <a:t>Narrative</a:t>
            </a:r>
          </a:p>
          <a:p>
            <a:pPr marL="342900" indent="-215900" algn="ctr">
              <a:buSzPts val="2000"/>
            </a:pPr>
            <a:endParaRPr lang="en-US" sz="4000" b="1" dirty="0">
              <a:solidFill>
                <a:schemeClr val="bg1"/>
              </a:solidFill>
              <a:latin typeface="+mn-lt"/>
              <a:ea typeface="Calibri"/>
              <a:cs typeface="Calibri"/>
            </a:endParaRPr>
          </a:p>
          <a:p>
            <a:pPr marL="342900" indent="-215900" algn="ctr">
              <a:buSzPts val="2000"/>
            </a:pPr>
            <a:endParaRPr lang="en-US" sz="1800" dirty="0">
              <a:solidFill>
                <a:schemeClr val="bg1"/>
              </a:solidFill>
              <a:effectLst/>
              <a:latin typeface="+mn-lt"/>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687894" y="-40190"/>
            <a:ext cx="7504106" cy="5825441"/>
          </a:xfrm>
          <a:prstGeom prst="rect">
            <a:avLst/>
          </a:prstGeom>
          <a:solidFill>
            <a:schemeClr val="lt1"/>
          </a:solidFill>
          <a:ln>
            <a:noFill/>
          </a:ln>
        </p:spPr>
        <p:txBody>
          <a:bodyPr wrap="square" rtlCol="0">
            <a:spAutoFit/>
          </a:bodyPr>
          <a:lstStyle/>
          <a:p>
            <a:pPr marL="457200" lvl="1" algn="ctr" defTabSz="782638"/>
            <a:endParaRPr lang="en-US" sz="2800" b="1" u="sng" dirty="0">
              <a:solidFill>
                <a:srgbClr val="3A87AE"/>
              </a:solidFill>
              <a:latin typeface="+mn-lt"/>
            </a:endParaRPr>
          </a:p>
          <a:p>
            <a:pPr marL="457200" lvl="1" algn="ctr" defTabSz="782638"/>
            <a:r>
              <a:rPr lang="en-US" sz="2800" b="1" u="sng" dirty="0">
                <a:solidFill>
                  <a:srgbClr val="3A87AE"/>
                </a:solidFill>
                <a:latin typeface="+mn-lt"/>
              </a:rPr>
              <a:t>Budget Narrative</a:t>
            </a:r>
            <a:br>
              <a:rPr lang="en-US" sz="2800" b="1" u="sng" dirty="0">
                <a:solidFill>
                  <a:srgbClr val="3A87AE"/>
                </a:solidFill>
                <a:latin typeface="+mn-lt"/>
              </a:rPr>
            </a:br>
            <a:endParaRPr lang="en-US" sz="2800" b="1" dirty="0">
              <a:solidFill>
                <a:srgbClr val="3A87AE"/>
              </a:solidFill>
              <a:latin typeface="+mn-lt"/>
            </a:endParaRPr>
          </a:p>
          <a:p>
            <a:pPr marL="58738" defTabSz="782638">
              <a:lnSpc>
                <a:spcPct val="200000"/>
              </a:lnSpc>
            </a:pPr>
            <a:r>
              <a:rPr lang="en-US" sz="2800" b="1" dirty="0">
                <a:solidFill>
                  <a:srgbClr val="3A87AE"/>
                </a:solidFill>
                <a:latin typeface="+mn-lt"/>
              </a:rPr>
              <a:t>	</a:t>
            </a:r>
            <a:r>
              <a:rPr lang="en-US" sz="2400" dirty="0">
                <a:solidFill>
                  <a:schemeClr val="bg2"/>
                </a:solidFill>
                <a:latin typeface="+mn-lt"/>
              </a:rPr>
              <a:t>Write a budget narrative that clearly describes anticipated expenditures and </a:t>
            </a:r>
            <a:r>
              <a:rPr lang="en-US" sz="2400" u="sng" dirty="0">
                <a:solidFill>
                  <a:schemeClr val="bg2"/>
                </a:solidFill>
                <a:latin typeface="+mn-lt"/>
              </a:rPr>
              <a:t>how they are necessary for the project</a:t>
            </a:r>
            <a:r>
              <a:rPr lang="en-US" sz="2400" dirty="0">
                <a:solidFill>
                  <a:schemeClr val="bg2"/>
                </a:solidFill>
                <a:latin typeface="+mn-lt"/>
              </a:rPr>
              <a:t>. For each budget category, provide appropriate details taking care to </a:t>
            </a:r>
            <a:r>
              <a:rPr lang="en-US" sz="2400" u="sng" dirty="0">
                <a:solidFill>
                  <a:schemeClr val="bg2"/>
                </a:solidFill>
                <a:latin typeface="+mn-lt"/>
              </a:rPr>
              <a:t>be as specific as possible</a:t>
            </a:r>
            <a:r>
              <a:rPr lang="en-US" sz="2400" dirty="0">
                <a:solidFill>
                  <a:schemeClr val="bg2"/>
                </a:solidFill>
                <a:latin typeface="+mn-lt"/>
              </a:rPr>
              <a:t>. Be sure to address any vague items such as ‘supplies’. </a:t>
            </a:r>
          </a:p>
        </p:txBody>
      </p:sp>
      <p:pic>
        <p:nvPicPr>
          <p:cNvPr id="4" name="Picture 3">
            <a:extLst>
              <a:ext uri="{FF2B5EF4-FFF2-40B4-BE49-F238E27FC236}">
                <a16:creationId xmlns:a16="http://schemas.microsoft.com/office/drawing/2014/main" id="{1C3B73FB-9BE3-87D7-0195-7993678A7501}"/>
              </a:ext>
            </a:extLst>
          </p:cNvPr>
          <p:cNvPicPr>
            <a:picLocks noChangeAspect="1"/>
          </p:cNvPicPr>
          <p:nvPr/>
        </p:nvPicPr>
        <p:blipFill>
          <a:blip r:embed="rId3"/>
          <a:stretch>
            <a:fillRect/>
          </a:stretch>
        </p:blipFill>
        <p:spPr>
          <a:xfrm>
            <a:off x="755802" y="5812976"/>
            <a:ext cx="3176291" cy="890093"/>
          </a:xfrm>
          <a:prstGeom prst="rect">
            <a:avLst/>
          </a:prstGeom>
        </p:spPr>
      </p:pic>
      <p:pic>
        <p:nvPicPr>
          <p:cNvPr id="8" name="Picture 7" descr="A calculator and a paper with a pen">
            <a:extLst>
              <a:ext uri="{FF2B5EF4-FFF2-40B4-BE49-F238E27FC236}">
                <a16:creationId xmlns:a16="http://schemas.microsoft.com/office/drawing/2014/main" id="{6A29857C-78A6-FBD4-341F-078FFF13E444}"/>
              </a:ext>
            </a:extLst>
          </p:cNvPr>
          <p:cNvPicPr>
            <a:picLocks noChangeAspect="1"/>
          </p:cNvPicPr>
          <p:nvPr/>
        </p:nvPicPr>
        <p:blipFill>
          <a:blip r:embed="rId4"/>
          <a:stretch>
            <a:fillRect/>
          </a:stretch>
        </p:blipFill>
        <p:spPr>
          <a:xfrm>
            <a:off x="689959" y="2829269"/>
            <a:ext cx="3307976" cy="2829229"/>
          </a:xfrm>
          <a:prstGeom prst="rect">
            <a:avLst/>
          </a:prstGeom>
        </p:spPr>
      </p:pic>
    </p:spTree>
    <p:extLst>
      <p:ext uri="{BB962C8B-B14F-4D97-AF65-F5344CB8AC3E}">
        <p14:creationId xmlns:p14="http://schemas.microsoft.com/office/powerpoint/2010/main" val="8678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142937"/>
            <a:ext cx="4694400" cy="67146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9525" y="-88344"/>
            <a:ext cx="4706944" cy="2831504"/>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indent="-215900" algn="ctr">
              <a:buSzPts val="2000"/>
            </a:pPr>
            <a:br>
              <a:rPr lang="en-US" sz="4000" b="1" dirty="0">
                <a:solidFill>
                  <a:schemeClr val="bg1"/>
                </a:solidFill>
                <a:latin typeface="+mn-lt"/>
                <a:ea typeface="Calibri"/>
                <a:cs typeface="Calibri"/>
              </a:rPr>
            </a:br>
            <a:r>
              <a:rPr lang="en-US" sz="4000" b="1" dirty="0">
                <a:solidFill>
                  <a:schemeClr val="bg1"/>
                </a:solidFill>
                <a:latin typeface="+mn-lt"/>
                <a:ea typeface="Calibri"/>
                <a:cs typeface="Calibri"/>
              </a:rPr>
              <a:t>Budget</a:t>
            </a:r>
          </a:p>
          <a:p>
            <a:pPr marL="342900" indent="-215900" algn="ctr">
              <a:buSzPts val="2000"/>
            </a:pPr>
            <a:r>
              <a:rPr lang="en-US" sz="4000" b="1" dirty="0">
                <a:solidFill>
                  <a:schemeClr val="bg1"/>
                </a:solidFill>
                <a:effectLst/>
                <a:latin typeface="+mn-lt"/>
                <a:ea typeface="Calibri"/>
                <a:cs typeface="Calibri"/>
              </a:rPr>
              <a:t>Table</a:t>
            </a:r>
          </a:p>
          <a:p>
            <a:pPr marL="342900" indent="-215900" algn="ctr">
              <a:buSzPts val="2000"/>
            </a:pPr>
            <a:endParaRPr lang="en-US" sz="4000" b="1" dirty="0">
              <a:solidFill>
                <a:schemeClr val="bg1"/>
              </a:solidFill>
              <a:latin typeface="+mn-lt"/>
              <a:ea typeface="Calibri"/>
              <a:cs typeface="Calibri"/>
            </a:endParaRPr>
          </a:p>
          <a:p>
            <a:pPr marL="342900" indent="-215900" algn="ctr">
              <a:buSzPts val="2000"/>
            </a:pPr>
            <a:endParaRPr lang="en-US" sz="1800" dirty="0">
              <a:solidFill>
                <a:schemeClr val="bg1"/>
              </a:solidFill>
              <a:effectLst/>
              <a:latin typeface="+mn-lt"/>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687894" y="-40190"/>
            <a:ext cx="7504106" cy="6524863"/>
          </a:xfrm>
          <a:prstGeom prst="rect">
            <a:avLst/>
          </a:prstGeom>
          <a:solidFill>
            <a:schemeClr val="lt1"/>
          </a:solidFill>
          <a:ln>
            <a:noFill/>
          </a:ln>
        </p:spPr>
        <p:txBody>
          <a:bodyPr wrap="square" rtlCol="0">
            <a:spAutoFit/>
          </a:bodyPr>
          <a:lstStyle/>
          <a:p>
            <a:pPr marL="171450" lvl="1" algn="ctr" defTabSz="782638"/>
            <a:r>
              <a:rPr lang="en-US" sz="2800" b="1" u="sng" dirty="0">
                <a:solidFill>
                  <a:srgbClr val="3A87AE"/>
                </a:solidFill>
                <a:latin typeface="+mn-lt"/>
              </a:rPr>
              <a:t>Budget Table</a:t>
            </a:r>
            <a:br>
              <a:rPr lang="en-US" sz="2800" b="1" u="sng" dirty="0">
                <a:solidFill>
                  <a:srgbClr val="3A87AE"/>
                </a:solidFill>
                <a:latin typeface="+mn-lt"/>
              </a:rPr>
            </a:br>
            <a:endParaRPr lang="en-US" sz="2800" b="1" u="sng" dirty="0">
              <a:solidFill>
                <a:srgbClr val="3A87AE"/>
              </a:solidFill>
              <a:latin typeface="+mn-lt"/>
            </a:endParaRPr>
          </a:p>
          <a:p>
            <a:pPr marL="171450" lvl="1" defTabSz="782638"/>
            <a:r>
              <a:rPr lang="en-US" sz="2000" dirty="0">
                <a:solidFill>
                  <a:schemeClr val="bg2"/>
                </a:solidFill>
                <a:latin typeface="+mn-lt"/>
              </a:rPr>
              <a:t>NASA Bridges funds may be used for the support of:</a:t>
            </a:r>
            <a:br>
              <a:rPr lang="en-US" sz="2000" dirty="0">
                <a:solidFill>
                  <a:schemeClr val="bg2"/>
                </a:solidFill>
                <a:latin typeface="+mn-lt"/>
              </a:rPr>
            </a:br>
            <a:endParaRPr lang="en-US" sz="2800" dirty="0">
              <a:solidFill>
                <a:schemeClr val="bg2"/>
              </a:solidFill>
              <a:latin typeface="+mn-lt"/>
            </a:endParaRPr>
          </a:p>
          <a:p>
            <a:pPr marL="914400" lvl="4" indent="-457200" defTabSz="782638">
              <a:spcAft>
                <a:spcPts val="1200"/>
              </a:spcAft>
              <a:buBlip>
                <a:blip r:embed="rId3"/>
              </a:buBlip>
            </a:pPr>
            <a:r>
              <a:rPr lang="en-US" sz="1900" dirty="0">
                <a:solidFill>
                  <a:schemeClr val="bg2"/>
                </a:solidFill>
                <a:latin typeface="+mn-lt"/>
              </a:rPr>
              <a:t>TCU students (stipends), faculty, and staff (salary &amp; fringe)</a:t>
            </a:r>
          </a:p>
          <a:p>
            <a:pPr marL="914400" lvl="4" indent="-457200" defTabSz="782638">
              <a:spcAft>
                <a:spcPts val="1200"/>
              </a:spcAft>
              <a:buBlip>
                <a:blip r:embed="rId3"/>
              </a:buBlip>
            </a:pPr>
            <a:r>
              <a:rPr lang="en-US" sz="1900" dirty="0">
                <a:solidFill>
                  <a:schemeClr val="bg2"/>
                </a:solidFill>
                <a:latin typeface="+mn-lt"/>
              </a:rPr>
              <a:t>Subject matter expert consultants</a:t>
            </a:r>
          </a:p>
          <a:p>
            <a:pPr marL="914400" lvl="4" indent="-457200" defTabSz="782638">
              <a:spcAft>
                <a:spcPts val="1200"/>
              </a:spcAft>
              <a:buBlip>
                <a:blip r:embed="rId3"/>
              </a:buBlip>
            </a:pPr>
            <a:r>
              <a:rPr lang="en-US" sz="1900" dirty="0">
                <a:solidFill>
                  <a:schemeClr val="bg2"/>
                </a:solidFill>
                <a:latin typeface="+mn-lt"/>
              </a:rPr>
              <a:t>Research-related equipment, travel, and materials</a:t>
            </a:r>
          </a:p>
          <a:p>
            <a:pPr marL="914400" lvl="4" indent="-457200" defTabSz="782638">
              <a:spcAft>
                <a:spcPts val="1200"/>
              </a:spcAft>
              <a:buBlip>
                <a:blip r:embed="rId3"/>
              </a:buBlip>
            </a:pPr>
            <a:r>
              <a:rPr lang="en-US" sz="1900" dirty="0">
                <a:solidFill>
                  <a:schemeClr val="bg2"/>
                </a:solidFill>
                <a:latin typeface="+mn-lt"/>
              </a:rPr>
              <a:t>Professional development program registrations and associated travel costs</a:t>
            </a:r>
          </a:p>
          <a:p>
            <a:pPr marL="914400" lvl="4" indent="-457200" defTabSz="782638">
              <a:spcAft>
                <a:spcPts val="1200"/>
              </a:spcAft>
              <a:buBlip>
                <a:blip r:embed="rId3"/>
              </a:buBlip>
            </a:pPr>
            <a:r>
              <a:rPr lang="en-US" sz="1900" dirty="0">
                <a:solidFill>
                  <a:schemeClr val="bg2"/>
                </a:solidFill>
                <a:latin typeface="+mn-lt"/>
              </a:rPr>
              <a:t>Overhead/general and administrative (G&amp;A) rate (include negotiated rate agreement) </a:t>
            </a:r>
          </a:p>
          <a:p>
            <a:pPr marL="914400" lvl="4" indent="-457200" defTabSz="782638">
              <a:buBlip>
                <a:blip r:embed="rId3"/>
              </a:buBlip>
            </a:pPr>
            <a:r>
              <a:rPr lang="en-US" sz="1900" dirty="0">
                <a:solidFill>
                  <a:schemeClr val="bg2"/>
                </a:solidFill>
                <a:latin typeface="+mn-lt"/>
              </a:rPr>
              <a:t>NASA and AIHEC will provide a sample budget template. Points will not be lost for using an in-house template but must be clear and concise. </a:t>
            </a:r>
          </a:p>
          <a:p>
            <a:pPr marL="457200" lvl="4" defTabSz="782638"/>
            <a:endParaRPr lang="en-US" sz="2000" dirty="0">
              <a:solidFill>
                <a:schemeClr val="bg2"/>
              </a:solidFill>
              <a:latin typeface="+mn-lt"/>
            </a:endParaRPr>
          </a:p>
          <a:p>
            <a:pPr marL="457200" lvl="4" defTabSz="782638"/>
            <a:r>
              <a:rPr lang="en-US" sz="1800" dirty="0">
                <a:solidFill>
                  <a:schemeClr val="bg2"/>
                </a:solidFill>
                <a:latin typeface="+mn-lt"/>
              </a:rPr>
              <a:t>Include a brief description if necessary, and the anticipated total cost of the item or service. For staff and personnel time, include both the total amount as well as a per diem or hourly rate.</a:t>
            </a:r>
            <a:endParaRPr lang="en-US" sz="2000" b="1" dirty="0">
              <a:solidFill>
                <a:srgbClr val="3A87AE"/>
              </a:solidFill>
              <a:latin typeface="+mn-lt"/>
            </a:endParaRPr>
          </a:p>
        </p:txBody>
      </p:sp>
      <p:pic>
        <p:nvPicPr>
          <p:cNvPr id="4" name="Picture 3">
            <a:extLst>
              <a:ext uri="{FF2B5EF4-FFF2-40B4-BE49-F238E27FC236}">
                <a16:creationId xmlns:a16="http://schemas.microsoft.com/office/drawing/2014/main" id="{1C3B73FB-9BE3-87D7-0195-7993678A7501}"/>
              </a:ext>
            </a:extLst>
          </p:cNvPr>
          <p:cNvPicPr>
            <a:picLocks noChangeAspect="1"/>
          </p:cNvPicPr>
          <p:nvPr/>
        </p:nvPicPr>
        <p:blipFill>
          <a:blip r:embed="rId4"/>
          <a:stretch>
            <a:fillRect/>
          </a:stretch>
        </p:blipFill>
        <p:spPr>
          <a:xfrm>
            <a:off x="755802" y="5812976"/>
            <a:ext cx="3176291" cy="890093"/>
          </a:xfrm>
          <a:prstGeom prst="rect">
            <a:avLst/>
          </a:prstGeom>
        </p:spPr>
      </p:pic>
      <p:pic>
        <p:nvPicPr>
          <p:cNvPr id="8" name="Picture 7" descr="A calculator and a paper with a pen">
            <a:extLst>
              <a:ext uri="{FF2B5EF4-FFF2-40B4-BE49-F238E27FC236}">
                <a16:creationId xmlns:a16="http://schemas.microsoft.com/office/drawing/2014/main" id="{6A29857C-78A6-FBD4-341F-078FFF13E444}"/>
              </a:ext>
            </a:extLst>
          </p:cNvPr>
          <p:cNvPicPr>
            <a:picLocks noChangeAspect="1"/>
          </p:cNvPicPr>
          <p:nvPr/>
        </p:nvPicPr>
        <p:blipFill>
          <a:blip r:embed="rId5"/>
          <a:stretch>
            <a:fillRect/>
          </a:stretch>
        </p:blipFill>
        <p:spPr>
          <a:xfrm>
            <a:off x="689959" y="2829269"/>
            <a:ext cx="3307976" cy="2829229"/>
          </a:xfrm>
          <a:prstGeom prst="rect">
            <a:avLst/>
          </a:prstGeom>
        </p:spPr>
      </p:pic>
    </p:spTree>
    <p:extLst>
      <p:ext uri="{BB962C8B-B14F-4D97-AF65-F5344CB8AC3E}">
        <p14:creationId xmlns:p14="http://schemas.microsoft.com/office/powerpoint/2010/main" val="323014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1" y="-85663"/>
            <a:ext cx="4694399"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0" y="-85663"/>
            <a:ext cx="4644930" cy="2215951"/>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indent="-215900" algn="ctr">
              <a:buSzPts val="2000"/>
            </a:pPr>
            <a:endParaRPr lang="en-US" sz="4000" b="1" dirty="0">
              <a:solidFill>
                <a:schemeClr val="bg1"/>
              </a:solidFill>
              <a:latin typeface="+mn-lt"/>
              <a:ea typeface="Calibri"/>
              <a:cs typeface="Calibri"/>
            </a:endParaRPr>
          </a:p>
          <a:p>
            <a:pPr marL="342900" indent="-215900" algn="ctr">
              <a:buSzPts val="2000"/>
            </a:pPr>
            <a:r>
              <a:rPr lang="en-US" sz="4000" b="1" dirty="0">
                <a:solidFill>
                  <a:schemeClr val="bg1"/>
                </a:solidFill>
                <a:latin typeface="+mn-lt"/>
                <a:ea typeface="Calibri"/>
                <a:cs typeface="Calibri"/>
              </a:rPr>
              <a:t>Budget Template</a:t>
            </a:r>
          </a:p>
          <a:p>
            <a:pPr marL="342900" indent="-215900" algn="ctr">
              <a:buSzPts val="2000"/>
            </a:pPr>
            <a:endParaRPr lang="en-US" sz="4000" b="1" dirty="0">
              <a:solidFill>
                <a:schemeClr val="bg1"/>
              </a:solidFill>
              <a:effectLst/>
              <a:latin typeface="+mn-lt"/>
              <a:ea typeface="Calibri"/>
              <a:cs typeface="Calibri"/>
            </a:endParaRPr>
          </a:p>
          <a:p>
            <a:pPr marL="342900" indent="-215900" algn="ctr">
              <a:buSzPts val="2000"/>
            </a:pPr>
            <a:endParaRPr lang="en-US" sz="1800" dirty="0">
              <a:solidFill>
                <a:schemeClr val="bg1"/>
              </a:solidFill>
              <a:effectLst/>
              <a:latin typeface="+mn-lt"/>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69399988-4BBF-AAA1-E405-AB4FA0EAC843}"/>
              </a:ext>
            </a:extLst>
          </p:cNvPr>
          <p:cNvPicPr>
            <a:picLocks noChangeAspect="1"/>
          </p:cNvPicPr>
          <p:nvPr/>
        </p:nvPicPr>
        <p:blipFill>
          <a:blip r:embed="rId3"/>
          <a:stretch>
            <a:fillRect/>
          </a:stretch>
        </p:blipFill>
        <p:spPr>
          <a:xfrm>
            <a:off x="407079" y="5967454"/>
            <a:ext cx="3176291" cy="890093"/>
          </a:xfrm>
          <a:prstGeom prst="rect">
            <a:avLst/>
          </a:prstGeom>
        </p:spPr>
      </p:pic>
      <p:pic>
        <p:nvPicPr>
          <p:cNvPr id="5" name="Picture 4">
            <a:extLst>
              <a:ext uri="{FF2B5EF4-FFF2-40B4-BE49-F238E27FC236}">
                <a16:creationId xmlns:a16="http://schemas.microsoft.com/office/drawing/2014/main" id="{BEF59C9E-05E8-AF8C-C0B6-5C51E20985FC}"/>
              </a:ext>
            </a:extLst>
          </p:cNvPr>
          <p:cNvPicPr>
            <a:picLocks noChangeAspect="1"/>
          </p:cNvPicPr>
          <p:nvPr/>
        </p:nvPicPr>
        <p:blipFill>
          <a:blip r:embed="rId4"/>
          <a:stretch>
            <a:fillRect/>
          </a:stretch>
        </p:blipFill>
        <p:spPr>
          <a:xfrm>
            <a:off x="691992" y="2593905"/>
            <a:ext cx="3310415" cy="2810500"/>
          </a:xfrm>
          <a:prstGeom prst="rect">
            <a:avLst/>
          </a:prstGeom>
        </p:spPr>
      </p:pic>
      <p:sp>
        <p:nvSpPr>
          <p:cNvPr id="12" name="TextBox 11">
            <a:extLst>
              <a:ext uri="{FF2B5EF4-FFF2-40B4-BE49-F238E27FC236}">
                <a16:creationId xmlns:a16="http://schemas.microsoft.com/office/drawing/2014/main" id="{410A6C61-ADB0-6CD2-E7D1-AF57FD6958A9}"/>
              </a:ext>
            </a:extLst>
          </p:cNvPr>
          <p:cNvSpPr txBox="1"/>
          <p:nvPr/>
        </p:nvSpPr>
        <p:spPr>
          <a:xfrm>
            <a:off x="4719133" y="-17967"/>
            <a:ext cx="7497601" cy="1668214"/>
          </a:xfrm>
          <a:prstGeom prst="rect">
            <a:avLst/>
          </a:prstGeom>
          <a:solidFill>
            <a:schemeClr val="bg1"/>
          </a:solidFill>
        </p:spPr>
        <p:txBody>
          <a:bodyPr wrap="square" rtlCol="0">
            <a:spAutoFit/>
          </a:bodyPr>
          <a:lstStyle/>
          <a:p>
            <a:pPr>
              <a:lnSpc>
                <a:spcPct val="150000"/>
              </a:lnSpc>
            </a:pPr>
            <a:r>
              <a:rPr lang="en-US" dirty="0">
                <a:latin typeface="+mn-lt"/>
                <a:ea typeface="ADLaM Display" panose="020F0502020204030204" pitchFamily="2" charset="0"/>
                <a:cs typeface="ADLaM Display" panose="020F0502020204030204" pitchFamily="2" charset="0"/>
              </a:rPr>
              <a:t>Provide a breakdown of the funds requested. </a:t>
            </a:r>
            <a:r>
              <a:rPr lang="en-US" u="sng" dirty="0">
                <a:latin typeface="+mn-lt"/>
                <a:ea typeface="ADLaM Display" panose="020F0502020204030204" pitchFamily="2" charset="0"/>
                <a:cs typeface="ADLaM Display" panose="020F0502020204030204" pitchFamily="2" charset="0"/>
              </a:rPr>
              <a:t>Itemize</a:t>
            </a:r>
            <a:r>
              <a:rPr lang="en-US" dirty="0">
                <a:latin typeface="+mn-lt"/>
                <a:ea typeface="ADLaM Display" panose="020F0502020204030204" pitchFamily="2" charset="0"/>
                <a:cs typeface="ADLaM Display" panose="020F0502020204030204" pitchFamily="2" charset="0"/>
              </a:rPr>
              <a:t> big-ticket items, or major categories of materials or supplies to be acquired to justify how the funds requested will support the facilitation of your project. Group smaller items, example: craft supplies, tuning forks, etc. -  </a:t>
            </a:r>
            <a:r>
              <a:rPr lang="en-US" u="sng" dirty="0">
                <a:latin typeface="+mn-lt"/>
                <a:ea typeface="ADLaM Display" panose="020F0502020204030204" pitchFamily="2" charset="0"/>
                <a:cs typeface="ADLaM Display" panose="020F0502020204030204" pitchFamily="2" charset="0"/>
              </a:rPr>
              <a:t>Expand or change the table as needed.</a:t>
            </a:r>
          </a:p>
          <a:p>
            <a:pPr>
              <a:lnSpc>
                <a:spcPct val="150000"/>
              </a:lnSpc>
            </a:pPr>
            <a:endParaRPr lang="en-US" dirty="0">
              <a:latin typeface="+mn-lt"/>
              <a:ea typeface="ADLaM Display" panose="020F0502020204030204" pitchFamily="2" charset="0"/>
              <a:cs typeface="ADLaM Display" panose="020F0502020204030204" pitchFamily="2" charset="0"/>
            </a:endParaRPr>
          </a:p>
        </p:txBody>
      </p:sp>
      <p:pic>
        <p:nvPicPr>
          <p:cNvPr id="9" name="Picture 8" descr="A document with text and numbers">
            <a:extLst>
              <a:ext uri="{FF2B5EF4-FFF2-40B4-BE49-F238E27FC236}">
                <a16:creationId xmlns:a16="http://schemas.microsoft.com/office/drawing/2014/main" id="{64EC5B55-6EB7-80C9-A304-E883AA7B4908}"/>
              </a:ext>
            </a:extLst>
          </p:cNvPr>
          <p:cNvPicPr>
            <a:picLocks noChangeAspect="1"/>
          </p:cNvPicPr>
          <p:nvPr/>
        </p:nvPicPr>
        <p:blipFill>
          <a:blip r:embed="rId5"/>
          <a:stretch>
            <a:fillRect/>
          </a:stretch>
        </p:blipFill>
        <p:spPr>
          <a:xfrm>
            <a:off x="5596328" y="1301675"/>
            <a:ext cx="5216342" cy="5555871"/>
          </a:xfrm>
          <a:prstGeom prst="rect">
            <a:avLst/>
          </a:prstGeom>
          <a:scene3d>
            <a:camera prst="orthographicFront"/>
            <a:lightRig rig="threePt" dir="t"/>
          </a:scene3d>
          <a:sp3d>
            <a:bevelT w="139700"/>
            <a:bevelB w="139700"/>
          </a:sp3d>
        </p:spPr>
      </p:pic>
    </p:spTree>
    <p:extLst>
      <p:ext uri="{BB962C8B-B14F-4D97-AF65-F5344CB8AC3E}">
        <p14:creationId xmlns:p14="http://schemas.microsoft.com/office/powerpoint/2010/main" val="52783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09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dirty="0">
                <a:solidFill>
                  <a:srgbClr val="FFFFFF"/>
                </a:solidFill>
                <a:latin typeface="Calibri" panose="020F0502020204030204" pitchFamily="34" charset="0"/>
                <a:cs typeface="Calibri" panose="020F0502020204030204" pitchFamily="34" charset="0"/>
                <a:sym typeface="Arial"/>
              </a:rPr>
              <a:t>\</a:t>
            </a:r>
            <a:endParaRPr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694321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prstMaterial="plastic">
            <a:bevelT w="254000"/>
            <a:bevelB w="2540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1627" y="-130542"/>
            <a:ext cx="4752126" cy="2215951"/>
          </a:xfrm>
          <a:prstGeom prst="rect">
            <a:avLst/>
          </a:prstGeom>
          <a:solidFill>
            <a:srgbClr val="3A87AE"/>
          </a:solidFill>
          <a:ln>
            <a:noFill/>
          </a:ln>
          <a:scene3d>
            <a:camera prst="orthographicFront"/>
            <a:lightRig rig="threePt" dir="t"/>
          </a:scene3d>
          <a:sp3d>
            <a:bevelT w="133350"/>
            <a:bevelB w="133350"/>
          </a:sp3d>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dirty="0">
                <a:solidFill>
                  <a:schemeClr val="bg1"/>
                </a:solidFill>
                <a:latin typeface="+mn-lt"/>
                <a:ea typeface="Calibri"/>
                <a:cs typeface="Calibri"/>
                <a:sym typeface="Calibri"/>
              </a:rPr>
              <a:t>Budget</a:t>
            </a:r>
            <a:endParaRPr lang="en-US" sz="4000" b="1" dirty="0">
              <a:solidFill>
                <a:schemeClr val="bg1"/>
              </a:solidFill>
              <a:effectLst/>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4000" b="1" dirty="0">
              <a:solidFill>
                <a:schemeClr val="bg1"/>
              </a:solidFill>
              <a:latin typeface="+mn-lt"/>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endParaRPr lang="en-US" sz="1800" dirty="0">
              <a:solidFill>
                <a:schemeClr val="bg1"/>
              </a:solidFill>
              <a:effectLst/>
              <a:latin typeface="+mn-lt"/>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6A1C7D81-BF15-407D-7E45-F61F3F5FE7D9}"/>
              </a:ext>
            </a:extLst>
          </p:cNvPr>
          <p:cNvSpPr txBox="1"/>
          <p:nvPr/>
        </p:nvSpPr>
        <p:spPr>
          <a:xfrm>
            <a:off x="4692774" y="-85663"/>
            <a:ext cx="7500853" cy="6309420"/>
          </a:xfrm>
          <a:prstGeom prst="rect">
            <a:avLst/>
          </a:prstGeom>
          <a:solidFill>
            <a:schemeClr val="lt1"/>
          </a:solidFill>
          <a:ln>
            <a:noFill/>
          </a:ln>
        </p:spPr>
        <p:txBody>
          <a:bodyPr wrap="square" rtlCol="0">
            <a:spAutoFit/>
          </a:bodyPr>
          <a:lstStyle/>
          <a:p>
            <a:pPr marL="450850" defTabSz="782638"/>
            <a:endParaRPr lang="en-US" dirty="0">
              <a:solidFill>
                <a:schemeClr val="bg2">
                  <a:lumMod val="50000"/>
                </a:schemeClr>
              </a:solidFill>
              <a:latin typeface="+mn-lt"/>
            </a:endParaRPr>
          </a:p>
          <a:p>
            <a:pPr marL="225425" algn="ctr" defTabSz="782638"/>
            <a:endParaRPr lang="en-US" sz="2400" b="1" u="sng" dirty="0">
              <a:solidFill>
                <a:srgbClr val="3A87AE"/>
              </a:solidFill>
              <a:latin typeface="+mn-lt"/>
            </a:endParaRPr>
          </a:p>
          <a:p>
            <a:pPr marL="225425" algn="ctr" defTabSz="782638"/>
            <a:r>
              <a:rPr lang="en-US" sz="2400" b="1" u="sng" dirty="0">
                <a:solidFill>
                  <a:srgbClr val="3A87AE"/>
                </a:solidFill>
                <a:latin typeface="+mn-lt"/>
              </a:rPr>
              <a:t>Budget Guidelines and Funding Restrictions</a:t>
            </a:r>
          </a:p>
          <a:p>
            <a:pPr marL="225425" defTabSz="782638"/>
            <a:endParaRPr lang="en-US" sz="1800" b="1" u="sng" dirty="0">
              <a:solidFill>
                <a:srgbClr val="3A87AE"/>
              </a:solidFill>
              <a:latin typeface="+mn-lt"/>
            </a:endParaRPr>
          </a:p>
          <a:p>
            <a:pPr marL="225425" defTabSz="782638"/>
            <a:endParaRPr lang="en-US" sz="1800" b="1" u="sng" dirty="0">
              <a:solidFill>
                <a:srgbClr val="3A87AE"/>
              </a:solidFill>
              <a:latin typeface="+mn-lt"/>
            </a:endParaRPr>
          </a:p>
          <a:p>
            <a:pPr algn="l"/>
            <a:endParaRPr lang="en-US" sz="1800" b="0" i="0" u="none" strike="noStrike" baseline="0" dirty="0">
              <a:solidFill>
                <a:srgbClr val="000000"/>
              </a:solidFill>
              <a:latin typeface="+mn-lt"/>
            </a:endParaRPr>
          </a:p>
          <a:p>
            <a:pPr marL="285750" indent="-285750">
              <a:buBlip>
                <a:blip r:embed="rId3"/>
              </a:buBlip>
            </a:pPr>
            <a:r>
              <a:rPr lang="en-US" sz="1800" b="0" i="0" u="none" strike="noStrike" baseline="0" dirty="0">
                <a:solidFill>
                  <a:srgbClr val="394B56"/>
                </a:solidFill>
                <a:latin typeface="+mn-lt"/>
              </a:rPr>
              <a:t>Funding for the Principal Investigator’s (PI) salary must not exceed 15% of the proposer’s total budget. </a:t>
            </a:r>
          </a:p>
          <a:p>
            <a:pPr marL="285750" indent="-285750">
              <a:buBlip>
                <a:blip r:embed="rId3"/>
              </a:buBlip>
            </a:pPr>
            <a:endParaRPr lang="en-US" sz="1800" dirty="0">
              <a:latin typeface="+mn-lt"/>
            </a:endParaRPr>
          </a:p>
          <a:p>
            <a:pPr marL="285750" indent="-285750">
              <a:buBlip>
                <a:blip r:embed="rId3"/>
              </a:buBlip>
            </a:pPr>
            <a:r>
              <a:rPr lang="en-US" sz="1800" b="0" i="0" u="none" strike="noStrike" baseline="0" dirty="0">
                <a:solidFill>
                  <a:srgbClr val="394B56"/>
                </a:solidFill>
                <a:latin typeface="+mn-lt"/>
              </a:rPr>
              <a:t>A maximum of 20 percent of the total budget may be used for infrastructure (equipment and laboratory facilities). </a:t>
            </a:r>
          </a:p>
          <a:p>
            <a:pPr marL="285750" indent="-285750">
              <a:buBlip>
                <a:blip r:embed="rId3"/>
              </a:buBlip>
            </a:pPr>
            <a:endParaRPr lang="en-US" sz="1800" dirty="0">
              <a:latin typeface="+mn-lt"/>
            </a:endParaRPr>
          </a:p>
          <a:p>
            <a:pPr marL="285750" indent="-285750">
              <a:buBlip>
                <a:blip r:embed="rId3"/>
              </a:buBlip>
            </a:pPr>
            <a:r>
              <a:rPr lang="en-US" sz="1800" b="0" i="0" u="none" strike="noStrike" baseline="0" dirty="0">
                <a:solidFill>
                  <a:srgbClr val="394B56"/>
                </a:solidFill>
                <a:latin typeface="+mn-lt"/>
              </a:rPr>
              <a:t>A maximum of 15 percent of the total budget may be used for acquiring direct NASA services related to the conduct of research (i.e., cost for use of NASA unique facilities, etc.). </a:t>
            </a:r>
          </a:p>
          <a:p>
            <a:pPr marL="285750" indent="-285750">
              <a:buBlip>
                <a:blip r:embed="rId3"/>
              </a:buBlip>
            </a:pPr>
            <a:endParaRPr lang="en-US" sz="1800" b="0" i="0" u="none" strike="noStrike" baseline="0" dirty="0">
              <a:solidFill>
                <a:srgbClr val="394B56"/>
              </a:solidFill>
              <a:latin typeface="+mn-lt"/>
            </a:endParaRPr>
          </a:p>
          <a:p>
            <a:pPr marL="285750" indent="-285750">
              <a:buBlip>
                <a:blip r:embed="rId3"/>
              </a:buBlip>
            </a:pPr>
            <a:r>
              <a:rPr lang="en-US" sz="1800" b="0" i="0" u="none" strike="noStrike" baseline="0" dirty="0">
                <a:solidFill>
                  <a:srgbClr val="394B56"/>
                </a:solidFill>
                <a:latin typeface="+mn-lt"/>
              </a:rPr>
              <a:t>A maximum of five (5) percent of the total budget may be distributed to NASA Centers that are partnering with institutions</a:t>
            </a:r>
            <a:r>
              <a:rPr lang="en-US" sz="1800" dirty="0">
                <a:solidFill>
                  <a:srgbClr val="394B56"/>
                </a:solidFill>
                <a:latin typeface="+mn-lt"/>
              </a:rPr>
              <a:t>. These funds may not be used for NASA civil servant salaries or travel. </a:t>
            </a:r>
          </a:p>
          <a:p>
            <a:endParaRPr lang="en-US" sz="1800" b="0" i="0" u="none" strike="noStrike" baseline="0" dirty="0">
              <a:solidFill>
                <a:srgbClr val="000000"/>
              </a:solidFill>
              <a:latin typeface="+mn-lt"/>
            </a:endParaRPr>
          </a:p>
          <a:p>
            <a:r>
              <a:rPr lang="en-US" sz="1800" b="0" i="0" u="none" strike="noStrike" baseline="0" dirty="0">
                <a:solidFill>
                  <a:srgbClr val="394B56"/>
                </a:solidFill>
                <a:latin typeface="+mn-lt"/>
              </a:rPr>
              <a:t>The lead TCU shall retain and utilize 100 percent of the total budget. No subawards will be allowable under these grants. </a:t>
            </a:r>
            <a:endParaRPr lang="en-US" sz="1800" b="0" i="0" u="none" strike="noStrike" baseline="0" dirty="0">
              <a:solidFill>
                <a:srgbClr val="000000"/>
              </a:solidFill>
              <a:latin typeface="+mn-lt"/>
            </a:endParaRPr>
          </a:p>
        </p:txBody>
      </p:sp>
      <p:pic>
        <p:nvPicPr>
          <p:cNvPr id="4" name="Picture 3">
            <a:extLst>
              <a:ext uri="{FF2B5EF4-FFF2-40B4-BE49-F238E27FC236}">
                <a16:creationId xmlns:a16="http://schemas.microsoft.com/office/drawing/2014/main" id="{7006DB05-1BC9-6C79-6D88-753F317A480D}"/>
              </a:ext>
            </a:extLst>
          </p:cNvPr>
          <p:cNvPicPr>
            <a:picLocks noChangeAspect="1"/>
          </p:cNvPicPr>
          <p:nvPr/>
        </p:nvPicPr>
        <p:blipFill>
          <a:blip r:embed="rId4"/>
          <a:stretch>
            <a:fillRect/>
          </a:stretch>
        </p:blipFill>
        <p:spPr>
          <a:xfrm>
            <a:off x="698789" y="5869896"/>
            <a:ext cx="3176291" cy="890093"/>
          </a:xfrm>
          <a:prstGeom prst="rect">
            <a:avLst/>
          </a:prstGeom>
        </p:spPr>
      </p:pic>
      <p:pic>
        <p:nvPicPr>
          <p:cNvPr id="5" name="Picture 4">
            <a:extLst>
              <a:ext uri="{FF2B5EF4-FFF2-40B4-BE49-F238E27FC236}">
                <a16:creationId xmlns:a16="http://schemas.microsoft.com/office/drawing/2014/main" id="{6AA0ADAB-CB21-8B75-0036-6487D07B6A12}"/>
              </a:ext>
            </a:extLst>
          </p:cNvPr>
          <p:cNvPicPr>
            <a:picLocks noChangeAspect="1"/>
          </p:cNvPicPr>
          <p:nvPr/>
        </p:nvPicPr>
        <p:blipFill>
          <a:blip r:embed="rId5"/>
          <a:stretch>
            <a:fillRect/>
          </a:stretch>
        </p:blipFill>
        <p:spPr>
          <a:xfrm>
            <a:off x="631726" y="2506517"/>
            <a:ext cx="3310415" cy="2810500"/>
          </a:xfrm>
          <a:prstGeom prst="rect">
            <a:avLst/>
          </a:prstGeom>
        </p:spPr>
      </p:pic>
    </p:spTree>
    <p:extLst>
      <p:ext uri="{BB962C8B-B14F-4D97-AF65-F5344CB8AC3E}">
        <p14:creationId xmlns:p14="http://schemas.microsoft.com/office/powerpoint/2010/main" val="16495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lipstream">
      <a:dk1>
        <a:srgbClr val="143367"/>
      </a:dk1>
      <a:lt1>
        <a:srgbClr val="FFFFFF"/>
      </a:lt1>
      <a:dk2>
        <a:srgbClr val="212745"/>
      </a:dk2>
      <a:lt2>
        <a:srgbClr val="B4DCFA"/>
      </a:lt2>
      <a:accent1>
        <a:srgbClr val="1669C9"/>
      </a:accent1>
      <a:accent2>
        <a:srgbClr val="5ECCF3"/>
      </a:accent2>
      <a:accent3>
        <a:srgbClr val="71DB1D"/>
      </a:accent3>
      <a:accent4>
        <a:srgbClr val="ABC1DA"/>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3f98e1a-03e1-444f-a0a1-a16a2d2cfef8">
      <UserInfo>
        <DisplayName>John Phillips</DisplayName>
        <AccountId>30</AccountId>
        <AccountType/>
      </UserInfo>
      <UserInfo>
        <DisplayName>Kathy DePalma</DisplayName>
        <AccountId>32</AccountId>
        <AccountType/>
      </UserInfo>
      <UserInfo>
        <DisplayName>Larry Milask</DisplayName>
        <AccountId>31</AccountId>
        <AccountType/>
      </UserInfo>
    </SharedWithUsers>
    <Web_x0020_Page_x0020_Name xmlns="d30df12c-fc41-4efa-87d3-dfff49dcf3c4" xsi:nil="true"/>
    <Date_x0020_Posted xmlns="25511ad5-2ebc-43e2-8c8c-359b1c6e6498">2024-07-16T13:57:26+00:00</Date_x0020_Posted>
    <URL xmlns="http://schemas.microsoft.com/sharepoint/v3">
      <Url xsi:nil="true"/>
      <Description xsi:nil="true"/>
    </URL>
    <Document_x0020_Description xmlns="25511ad5-2ebc-43e2-8c8c-359b1c6e649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4954741720FB4499FD1E9422A49FA7" ma:contentTypeVersion="5" ma:contentTypeDescription="Create a new document." ma:contentTypeScope="" ma:versionID="5ec963ea76692e40ed578a01c7b763e3">
  <xsd:schema xmlns:xsd="http://www.w3.org/2001/XMLSchema" xmlns:xs="http://www.w3.org/2001/XMLSchema" xmlns:p="http://schemas.microsoft.com/office/2006/metadata/properties" xmlns:ns1="http://schemas.microsoft.com/sharepoint/v3" xmlns:ns2="25511ad5-2ebc-43e2-8c8c-359b1c6e6498" xmlns:ns3="f3f98e1a-03e1-444f-a0a1-a16a2d2cfef8" xmlns:ns4="d30df12c-fc41-4efa-87d3-dfff49dcf3c4" targetNamespace="http://schemas.microsoft.com/office/2006/metadata/properties" ma:root="true" ma:fieldsID="e4ef05f9540eaa8007d056a3603a1554" ns1:_="" ns2:_="" ns3:_="" ns4:_="">
    <xsd:import namespace="http://schemas.microsoft.com/sharepoint/v3"/>
    <xsd:import namespace="25511ad5-2ebc-43e2-8c8c-359b1c6e6498"/>
    <xsd:import namespace="f3f98e1a-03e1-444f-a0a1-a16a2d2cfef8"/>
    <xsd:import namespace="d30df12c-fc41-4efa-87d3-dfff49dcf3c4"/>
    <xsd:element name="properties">
      <xsd:complexType>
        <xsd:sequence>
          <xsd:element name="documentManagement">
            <xsd:complexType>
              <xsd:all>
                <xsd:element ref="ns2:Document_x0020_Description" minOccurs="0"/>
                <xsd:element ref="ns2:Date_x0020_Posted" minOccurs="0"/>
                <xsd:element ref="ns3:SharedWithUsers" minOccurs="0"/>
                <xsd:element ref="ns1:URL" minOccurs="0"/>
                <xsd:element ref="ns4:Web_x0020_Pag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1"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5511ad5-2ebc-43e2-8c8c-359b1c6e6498"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internalName="Document_x0020_Description">
      <xsd:simpleType>
        <xsd:restriction base="dms:Note"/>
      </xsd:simpleType>
    </xsd:element>
    <xsd:element name="Date_x0020_Posted" ma:index="9" nillable="true" ma:displayName="Date Posted" ma:default="[today]" ma:format="DateOnly" ma:internalName="Date_x0020_Pos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3f98e1a-03e1-444f-a0a1-a16a2d2cfe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0df12c-fc41-4efa-87d3-dfff49dcf3c4" elementFormDefault="qualified">
    <xsd:import namespace="http://schemas.microsoft.com/office/2006/documentManagement/types"/>
    <xsd:import namespace="http://schemas.microsoft.com/office/infopath/2007/PartnerControls"/>
    <xsd:element name="Web_x0020_Page_x0020_Name" ma:index="12" nillable="true" ma:displayName="Web Page Name" ma:internalName="Web_x0020_Pag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B46F20-0C0F-4D34-B367-10746D333C59}">
  <ds:schemaRefs>
    <ds:schemaRef ds:uri="http://schemas.microsoft.com/office/infopath/2007/PartnerControls"/>
    <ds:schemaRef ds:uri="http://purl.org/dc/elements/1.1/"/>
    <ds:schemaRef ds:uri="http://schemas.openxmlformats.org/package/2006/metadata/core-properties"/>
    <ds:schemaRef ds:uri="http://purl.org/dc/dcmitype/"/>
    <ds:schemaRef ds:uri="http://www.w3.org/XML/1998/namespace"/>
    <ds:schemaRef ds:uri="http://purl.org/dc/terms/"/>
    <ds:schemaRef ds:uri="cb2b6980-6301-489a-9178-d8e1a8821540"/>
    <ds:schemaRef ds:uri="f01a1a45-1065-415c-b169-dd077ee8b8d9"/>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6489E83A-BA45-45C6-A3F7-660A940C1F8D}">
  <ds:schemaRefs>
    <ds:schemaRef ds:uri="http://schemas.microsoft.com/sharepoint/v3/contenttype/forms"/>
  </ds:schemaRefs>
</ds:datastoreItem>
</file>

<file path=customXml/itemProps3.xml><?xml version="1.0" encoding="utf-8"?>
<ds:datastoreItem xmlns:ds="http://schemas.openxmlformats.org/officeDocument/2006/customXml" ds:itemID="{14FF22AF-33C2-485B-9FCF-FF8E1E913FB2}"/>
</file>

<file path=docProps/app.xml><?xml version="1.0" encoding="utf-8"?>
<Properties xmlns="http://schemas.openxmlformats.org/officeDocument/2006/extended-properties" xmlns:vt="http://schemas.openxmlformats.org/officeDocument/2006/docPropsVTypes">
  <TotalTime>6449</TotalTime>
  <Words>2210</Words>
  <Application>Microsoft Office PowerPoint</Application>
  <PresentationFormat>Widescreen</PresentationFormat>
  <Paragraphs>268</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Courier New</vt:lpstr>
      <vt:lpstr>Noto Sans Symbols</vt:lpstr>
      <vt:lpstr>Calibri</vt:lpstr>
      <vt:lpstr>Arial</vt:lpstr>
      <vt:lpstr>NTR</vt:lpstr>
      <vt:lpstr>Helvetica Neue</vt:lpstr>
      <vt:lpstr>Office Theme</vt:lpstr>
      <vt:lpstr>PowerPoint Presentation</vt:lpstr>
      <vt:lpstr>Today’s Agenda</vt:lpstr>
      <vt:lpstr>PowerPoint Presentation</vt:lpstr>
      <vt:lpstr>RFP Overview - FAQ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Week 4  Checking in</dc:title>
  <dc:creator>Nancy Tien</dc:creator>
  <cp:lastModifiedBy>Kathy DePalma</cp:lastModifiedBy>
  <cp:revision>43</cp:revision>
  <cp:lastPrinted>2024-06-27T16:40:59Z</cp:lastPrinted>
  <dcterms:created xsi:type="dcterms:W3CDTF">2021-12-15T18:09:03Z</dcterms:created>
  <dcterms:modified xsi:type="dcterms:W3CDTF">2024-07-15T17:53:04Z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0x010100DA4954741720FB4499FD1E9422A49FA7</vt:lpwstr>
  </property>
  <property fmtid="{D5CDD505-2E9C-101B-9397-08002B2CF9AE}" pid="3" name="MediaServiceImageTags">
    <vt:lpwstr/>
  </property>
</Properties>
</file>